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64" r:id="rId6"/>
    <p:sldId id="258" r:id="rId7"/>
    <p:sldId id="265" r:id="rId8"/>
    <p:sldId id="276" r:id="rId9"/>
    <p:sldId id="273" r:id="rId10"/>
    <p:sldId id="274" r:id="rId11"/>
    <p:sldId id="266" r:id="rId12"/>
    <p:sldId id="259" r:id="rId13"/>
    <p:sldId id="269" r:id="rId14"/>
    <p:sldId id="267" r:id="rId15"/>
    <p:sldId id="270" r:id="rId16"/>
    <p:sldId id="275" r:id="rId17"/>
    <p:sldId id="260" r:id="rId18"/>
    <p:sldId id="271" r:id="rId19"/>
    <p:sldId id="261" r:id="rId20"/>
    <p:sldId id="272" r:id="rId21"/>
    <p:sldId id="26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A86C22D-F4ED-4C21-988E-F2432794C33D}" type="datetimeFigureOut">
              <a:rPr lang="en-GB"/>
              <a:pPr>
                <a:defRPr/>
              </a:pPr>
              <a:t>29/07/2012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624BB10-047D-4C95-B14F-D22E22F791F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3A8635D-EEC9-417E-B6B9-9554A135136A}" type="datetimeFigureOut">
              <a:rPr lang="en-GB"/>
              <a:pPr>
                <a:defRPr/>
              </a:pPr>
              <a:t>29/07/2012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6511A78-76CE-4153-8B94-1790A4F2624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4FB028B-D907-4569-96F1-EB11646790D2}" type="datetimeFigureOut">
              <a:rPr lang="en-GB"/>
              <a:pPr>
                <a:defRPr/>
              </a:pPr>
              <a:t>29/07/2012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B929FDB-B371-4961-BA62-C3DC093BA7D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0117D4-D73B-4749-BF7E-0C2735764296}" type="datetimeFigureOut">
              <a:rPr lang="en-GB"/>
              <a:pPr>
                <a:defRPr/>
              </a:pPr>
              <a:t>29/07/2012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DC9ECF34-9257-4E79-93C3-7C185B7F202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F010D0-49F5-48D9-95E7-2D92F00B1548}" type="datetimeFigureOut">
              <a:rPr lang="en-GB"/>
              <a:pPr>
                <a:defRPr/>
              </a:pPr>
              <a:t>29/07/2012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0FD24CF-29F9-4820-AE8F-051A200CD865}"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1FF7A86-0D50-432C-8479-EB05F0583948}" type="datetimeFigureOut">
              <a:rPr lang="en-GB"/>
              <a:pPr>
                <a:defRPr/>
              </a:pPr>
              <a:t>29/07/2012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9CF5B201-19EC-4A46-9618-3D04E53B964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97AF717-7FE4-4933-A7C9-618AA1BA1360}" type="datetimeFigureOut">
              <a:rPr lang="en-GB"/>
              <a:pPr>
                <a:defRPr/>
              </a:pPr>
              <a:t>29/07/2012</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558BA37E-454A-4723-92FA-4E0AE9F016D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09D4589-1C95-47BF-87DB-7B7F8B885646}" type="datetimeFigureOut">
              <a:rPr lang="en-GB"/>
              <a:pPr>
                <a:defRPr/>
              </a:pPr>
              <a:t>29/07/2012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63880D66-1CB7-40AE-A944-9CB0BACB2FF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19764DD-AF45-4448-AB1E-673C7C14E24E}" type="datetimeFigureOut">
              <a:rPr lang="en-GB"/>
              <a:pPr>
                <a:defRPr/>
              </a:pPr>
              <a:t>29/07/2012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64F23811-BDB2-4208-B610-5F9681EEE03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BA3926F-8D8C-4062-B321-234F46B8D5BF}" type="datetimeFigureOut">
              <a:rPr lang="en-GB"/>
              <a:pPr>
                <a:defRPr/>
              </a:pPr>
              <a:t>29/07/2012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CBA29D33-ABE4-459C-A93F-FE621A7CFCF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4992123-7409-4E31-9475-5CFF1DB54227}" type="datetimeFigureOut">
              <a:rPr lang="en-GB"/>
              <a:pPr>
                <a:defRPr/>
              </a:pPr>
              <a:t>29/07/2012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D8AE5CBD-56BA-4632-B6A7-559E67AC2FE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43706875-9243-49BB-9F99-B2E4071EAAAD}" type="datetimeFigureOut">
              <a:rPr lang="en-GB"/>
              <a:pPr>
                <a:defRPr/>
              </a:pPr>
              <a:t>29/07/2012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E2FAE6D-0C55-42FA-9BA9-D7EE4A9C7833}"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8"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IMG_924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4" name="Text Box 4"/>
          <p:cNvSpPr txBox="1">
            <a:spLocks noChangeArrowheads="1"/>
          </p:cNvSpPr>
          <p:nvPr/>
        </p:nvSpPr>
        <p:spPr bwMode="auto">
          <a:xfrm>
            <a:off x="1547813" y="3933825"/>
            <a:ext cx="6840537" cy="366713"/>
          </a:xfrm>
          <a:prstGeom prst="rect">
            <a:avLst/>
          </a:prstGeom>
          <a:noFill/>
          <a:ln w="9525">
            <a:noFill/>
            <a:miter lim="800000"/>
            <a:headEnd/>
            <a:tailEnd/>
          </a:ln>
        </p:spPr>
        <p:txBody>
          <a:bodyPr>
            <a:spAutoFit/>
          </a:bodyPr>
          <a:lstStyle/>
          <a:p>
            <a:pPr>
              <a:spcBef>
                <a:spcPct val="50000"/>
              </a:spcBef>
            </a:pPr>
            <a:r>
              <a:rPr lang="lv-LV"/>
              <a:t>10. Nodarbība  Kristības Kristus Vārdā</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DSC00019.JPG"/>
          <p:cNvPicPr>
            <a:picLocks noGrp="1" noChangeAspect="1"/>
          </p:cNvPicPr>
          <p:nvPr>
            <p:ph idx="1"/>
          </p:nvPr>
        </p:nvPicPr>
        <p:blipFill>
          <a:blip r:embed="rId2"/>
          <a:srcRect/>
          <a:stretch>
            <a:fillRect/>
          </a:stretch>
        </p:blipFill>
        <p:spPr>
          <a:xfrm>
            <a:off x="1433513" y="1600200"/>
            <a:ext cx="6276975" cy="4708525"/>
          </a:xfrm>
        </p:spPr>
      </p:pic>
      <p:sp>
        <p:nvSpPr>
          <p:cNvPr id="22530" name="Text Box 5"/>
          <p:cNvSpPr txBox="1">
            <a:spLocks noChangeArrowheads="1"/>
          </p:cNvSpPr>
          <p:nvPr/>
        </p:nvSpPr>
        <p:spPr bwMode="auto">
          <a:xfrm>
            <a:off x="1979613" y="476250"/>
            <a:ext cx="6048375" cy="366713"/>
          </a:xfrm>
          <a:prstGeom prst="rect">
            <a:avLst/>
          </a:prstGeom>
          <a:noFill/>
          <a:ln w="9525">
            <a:noFill/>
            <a:miter lim="800000"/>
            <a:headEnd/>
            <a:tailEnd/>
          </a:ln>
        </p:spPr>
        <p:txBody>
          <a:bodyPr>
            <a:spAutoFit/>
          </a:bodyPr>
          <a:lstStyle/>
          <a:p>
            <a:pPr>
              <a:spcBef>
                <a:spcPct val="50000"/>
              </a:spcBef>
            </a:pPr>
            <a:r>
              <a:rPr lang="lv-LV"/>
              <a:t>Pietiekami daudz ūdens - vanna</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eaLnBrk="1" hangingPunct="1">
              <a:lnSpc>
                <a:spcPct val="80000"/>
              </a:lnSpc>
              <a:buClr>
                <a:srgbClr val="C00000"/>
              </a:buClr>
              <a:buFont typeface="Wingdings" pitchFamily="2" charset="2"/>
              <a:buChar char="v"/>
            </a:pPr>
            <a:r>
              <a:rPr lang="lv-LV" b="1" i="1" smtClean="0">
                <a:solidFill>
                  <a:srgbClr val="03495C"/>
                </a:solidFill>
              </a:rPr>
              <a:t>“Arī Jānis kristīja Ainonā netālu no Salimas, jo tur bija daudz ūdens; un ļaudis gāja un likās kristīties</a:t>
            </a:r>
            <a:r>
              <a:rPr lang="en-GB" b="1" i="1" smtClean="0">
                <a:solidFill>
                  <a:srgbClr val="03495C"/>
                </a:solidFill>
              </a:rPr>
              <a:t>” </a:t>
            </a:r>
            <a:r>
              <a:rPr lang="en-GB" sz="2600" smtClean="0">
                <a:solidFill>
                  <a:srgbClr val="03495C"/>
                </a:solidFill>
              </a:rPr>
              <a:t>(J</a:t>
            </a:r>
            <a:r>
              <a:rPr lang="lv-LV" sz="2600" smtClean="0">
                <a:solidFill>
                  <a:srgbClr val="03495C"/>
                </a:solidFill>
              </a:rPr>
              <a:t>āņa</a:t>
            </a:r>
            <a:r>
              <a:rPr lang="en-GB" sz="2600" smtClean="0">
                <a:solidFill>
                  <a:srgbClr val="03495C"/>
                </a:solidFill>
              </a:rPr>
              <a:t> 3:23).</a:t>
            </a:r>
          </a:p>
          <a:p>
            <a:pPr eaLnBrk="1" hangingPunct="1">
              <a:lnSpc>
                <a:spcPct val="80000"/>
              </a:lnSpc>
              <a:buClr>
                <a:srgbClr val="C00000"/>
              </a:buClr>
              <a:buFont typeface="Wingdings" pitchFamily="2" charset="2"/>
              <a:buChar char="v"/>
            </a:pPr>
            <a:r>
              <a:rPr lang="lv-LV" sz="2600" smtClean="0">
                <a:solidFill>
                  <a:srgbClr val="03495C"/>
                </a:solidFill>
              </a:rPr>
              <a:t>Jēzus… tika Jāņa kristīts Jordanā</a:t>
            </a:r>
            <a:r>
              <a:rPr lang="en-GB" sz="2600" smtClean="0">
                <a:solidFill>
                  <a:srgbClr val="03495C"/>
                </a:solidFill>
              </a:rPr>
              <a:t> (Mk. 1:9). </a:t>
            </a:r>
            <a:r>
              <a:rPr lang="en-GB" b="1" i="1" smtClean="0">
                <a:solidFill>
                  <a:srgbClr val="03495C"/>
                </a:solidFill>
              </a:rPr>
              <a:t>“</a:t>
            </a:r>
            <a:r>
              <a:rPr lang="lv-LV" b="1" i="1" smtClean="0">
                <a:solidFill>
                  <a:srgbClr val="03495C"/>
                </a:solidFill>
              </a:rPr>
              <a:t>Un kad Jēzus bija kristīts, Viņš tūdaļ izkāpa no ūdens</a:t>
            </a:r>
            <a:r>
              <a:rPr lang="en-GB" b="1" i="1" smtClean="0">
                <a:solidFill>
                  <a:srgbClr val="03495C"/>
                </a:solidFill>
              </a:rPr>
              <a:t>”</a:t>
            </a:r>
            <a:r>
              <a:rPr lang="en-GB" sz="2600" b="1" i="1" smtClean="0">
                <a:solidFill>
                  <a:srgbClr val="03495C"/>
                </a:solidFill>
              </a:rPr>
              <a:t> </a:t>
            </a:r>
            <a:r>
              <a:rPr lang="en-GB" sz="2600" smtClean="0">
                <a:solidFill>
                  <a:srgbClr val="03495C"/>
                </a:solidFill>
              </a:rPr>
              <a:t>(Mt. 3:13-16). </a:t>
            </a:r>
          </a:p>
          <a:p>
            <a:pPr eaLnBrk="1" hangingPunct="1">
              <a:lnSpc>
                <a:spcPct val="80000"/>
              </a:lnSpc>
              <a:buClr>
                <a:srgbClr val="C00000"/>
              </a:buClr>
              <a:buFont typeface="Wingdings" pitchFamily="2" charset="2"/>
              <a:buChar char="v"/>
            </a:pPr>
            <a:r>
              <a:rPr lang="lv-LV" sz="2600" smtClean="0">
                <a:solidFill>
                  <a:srgbClr val="03495C"/>
                </a:solidFill>
              </a:rPr>
              <a:t>Filips un etiopietis </a:t>
            </a:r>
            <a:r>
              <a:rPr lang="en-GB" b="1" i="1" smtClean="0">
                <a:solidFill>
                  <a:srgbClr val="03495C"/>
                </a:solidFill>
              </a:rPr>
              <a:t>“</a:t>
            </a:r>
            <a:r>
              <a:rPr lang="lv-LV" b="1" i="1" smtClean="0">
                <a:solidFill>
                  <a:srgbClr val="03495C"/>
                </a:solidFill>
              </a:rPr>
              <a:t>nokāpa ūdenī, un viņš to kristīja. Kad tie no ūdens bija izkāpuši</a:t>
            </a:r>
            <a:r>
              <a:rPr lang="en-GB" b="1" i="1" smtClean="0">
                <a:solidFill>
                  <a:srgbClr val="03495C"/>
                </a:solidFill>
              </a:rPr>
              <a:t>...”</a:t>
            </a:r>
            <a:r>
              <a:rPr lang="en-GB" sz="2600" i="1" smtClean="0">
                <a:solidFill>
                  <a:srgbClr val="03495C"/>
                </a:solidFill>
              </a:rPr>
              <a:t> </a:t>
            </a:r>
            <a:r>
              <a:rPr lang="en-GB" sz="2600" smtClean="0">
                <a:solidFill>
                  <a:srgbClr val="03495C"/>
                </a:solidFill>
              </a:rPr>
              <a:t>(A</a:t>
            </a:r>
            <a:r>
              <a:rPr lang="lv-LV" sz="2600" smtClean="0">
                <a:solidFill>
                  <a:srgbClr val="03495C"/>
                </a:solidFill>
              </a:rPr>
              <a:t>p.d.</a:t>
            </a:r>
            <a:r>
              <a:rPr lang="en-GB" sz="2600" smtClean="0">
                <a:solidFill>
                  <a:srgbClr val="03495C"/>
                </a:solidFill>
              </a:rPr>
              <a:t> 8:38,39). </a:t>
            </a:r>
          </a:p>
          <a:p>
            <a:pPr eaLnBrk="1" hangingPunct="1">
              <a:lnSpc>
                <a:spcPct val="80000"/>
              </a:lnSpc>
              <a:buClr>
                <a:srgbClr val="C00000"/>
              </a:buClr>
              <a:buFont typeface="Wingdings" pitchFamily="2" charset="2"/>
              <a:buChar char="v"/>
            </a:pPr>
            <a:r>
              <a:rPr lang="lv-LV" sz="2600" smtClean="0">
                <a:solidFill>
                  <a:srgbClr val="03495C"/>
                </a:solidFill>
              </a:rPr>
              <a:t>Kristībā </a:t>
            </a:r>
            <a:r>
              <a:rPr lang="en-GB" b="1" i="1" smtClean="0">
                <a:solidFill>
                  <a:srgbClr val="03495C"/>
                </a:solidFill>
              </a:rPr>
              <a:t>“</a:t>
            </a:r>
            <a:r>
              <a:rPr lang="lv-LV" b="1" i="1" smtClean="0">
                <a:solidFill>
                  <a:srgbClr val="03495C"/>
                </a:solidFill>
              </a:rPr>
              <a:t>līdz ar Viņu (Kristu) aprakti</a:t>
            </a:r>
            <a:r>
              <a:rPr lang="en-GB" b="1" i="1" smtClean="0">
                <a:solidFill>
                  <a:srgbClr val="03495C"/>
                </a:solidFill>
              </a:rPr>
              <a:t>” </a:t>
            </a:r>
            <a:r>
              <a:rPr lang="en-GB" sz="2600" smtClean="0">
                <a:solidFill>
                  <a:srgbClr val="03495C"/>
                </a:solidFill>
              </a:rPr>
              <a:t>(</a:t>
            </a:r>
            <a:r>
              <a:rPr lang="lv-LV" sz="2600" smtClean="0">
                <a:solidFill>
                  <a:srgbClr val="03495C"/>
                </a:solidFill>
              </a:rPr>
              <a:t>K</a:t>
            </a:r>
            <a:r>
              <a:rPr lang="en-GB" sz="2600" smtClean="0">
                <a:solidFill>
                  <a:srgbClr val="03495C"/>
                </a:solidFill>
              </a:rPr>
              <a:t>ol. 2:12), </a:t>
            </a:r>
            <a:r>
              <a:rPr lang="lv-LV" sz="2600" smtClean="0">
                <a:solidFill>
                  <a:srgbClr val="03495C"/>
                </a:solidFill>
              </a:rPr>
              <a:t>kas nozīmē pilnīgi apklāti</a:t>
            </a:r>
            <a:r>
              <a:rPr lang="en-GB" sz="2600" smtClean="0">
                <a:solidFill>
                  <a:srgbClr val="03495C"/>
                </a:solidFill>
              </a:rPr>
              <a:t>.</a:t>
            </a:r>
          </a:p>
          <a:p>
            <a:pPr eaLnBrk="1" hangingPunct="1">
              <a:lnSpc>
                <a:spcPct val="80000"/>
              </a:lnSpc>
              <a:buFont typeface="Arial" charset="0"/>
              <a:buChar char="•"/>
            </a:pPr>
            <a:endParaRPr lang="en-GB" sz="2600" smtClean="0"/>
          </a:p>
        </p:txBody>
      </p:sp>
      <p:sp>
        <p:nvSpPr>
          <p:cNvPr id="23554" name="Text Box 4"/>
          <p:cNvSpPr txBox="1">
            <a:spLocks noChangeArrowheads="1"/>
          </p:cNvSpPr>
          <p:nvPr/>
        </p:nvSpPr>
        <p:spPr bwMode="auto">
          <a:xfrm>
            <a:off x="971550" y="476250"/>
            <a:ext cx="7777163" cy="366713"/>
          </a:xfrm>
          <a:prstGeom prst="rect">
            <a:avLst/>
          </a:prstGeom>
          <a:noFill/>
          <a:ln w="9525">
            <a:noFill/>
            <a:miter lim="800000"/>
            <a:headEnd/>
            <a:tailEnd/>
          </a:ln>
        </p:spPr>
        <p:txBody>
          <a:bodyPr>
            <a:spAutoFit/>
          </a:bodyPr>
          <a:lstStyle/>
          <a:p>
            <a:pPr>
              <a:spcBef>
                <a:spcPct val="50000"/>
              </a:spcBef>
            </a:pPr>
            <a:r>
              <a:rPr lang="lv-LV"/>
              <a:t>Kristības – pieaugušajiem iegremdējoties ūdenī</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1"/>
          <p:cNvPicPr>
            <a:picLocks noGrp="1" noChangeAspect="1"/>
          </p:cNvPicPr>
          <p:nvPr>
            <p:ph idx="1"/>
          </p:nvPr>
        </p:nvPicPr>
        <p:blipFill>
          <a:blip r:embed="rId2"/>
          <a:srcRect/>
          <a:stretch>
            <a:fillRect/>
          </a:stretch>
        </p:blipFill>
        <p:spPr>
          <a:xfrm>
            <a:off x="-1116013" y="377825"/>
            <a:ext cx="8642351" cy="6480175"/>
          </a:xfrm>
        </p:spPr>
      </p:pic>
      <p:sp>
        <p:nvSpPr>
          <p:cNvPr id="24578" name="Text Box 3"/>
          <p:cNvSpPr txBox="1">
            <a:spLocks noChangeArrowheads="1"/>
          </p:cNvSpPr>
          <p:nvPr/>
        </p:nvSpPr>
        <p:spPr bwMode="auto">
          <a:xfrm>
            <a:off x="-684213" y="1268413"/>
            <a:ext cx="4032251" cy="366712"/>
          </a:xfrm>
          <a:prstGeom prst="rect">
            <a:avLst/>
          </a:prstGeom>
          <a:noFill/>
          <a:ln w="9525">
            <a:noFill/>
            <a:miter lim="800000"/>
            <a:headEnd/>
            <a:tailEnd/>
          </a:ln>
        </p:spPr>
        <p:txBody>
          <a:bodyPr>
            <a:spAutoFit/>
          </a:bodyPr>
          <a:lstStyle/>
          <a:p>
            <a:pPr>
              <a:spcBef>
                <a:spcPct val="50000"/>
              </a:spcBef>
            </a:pPr>
            <a:r>
              <a:rPr lang="lv-LV"/>
              <a:t>Kristību nozīme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en-GB" b="1" i="1" smtClean="0">
                <a:solidFill>
                  <a:srgbClr val="03495C"/>
                </a:solidFill>
              </a:rPr>
              <a:t>“</a:t>
            </a:r>
            <a:r>
              <a:rPr lang="lv-LV" b="1" i="1" smtClean="0">
                <a:solidFill>
                  <a:srgbClr val="03495C"/>
                </a:solidFill>
              </a:rPr>
              <a:t>Mūsu vecais cilvēks (dzīves veids) ticis līdzi (ar Kristu) krustā sists</a:t>
            </a:r>
            <a:r>
              <a:rPr lang="en-GB" b="1" i="1" smtClean="0">
                <a:solidFill>
                  <a:srgbClr val="03495C"/>
                </a:solidFill>
              </a:rPr>
              <a:t>”</a:t>
            </a:r>
            <a:r>
              <a:rPr lang="en-GB" sz="2600" smtClean="0">
                <a:solidFill>
                  <a:srgbClr val="03495C"/>
                </a:solidFill>
              </a:rPr>
              <a:t> (Rom. 6:6); </a:t>
            </a:r>
            <a:r>
              <a:rPr lang="lv-LV" sz="2600" smtClean="0">
                <a:solidFill>
                  <a:srgbClr val="03495C"/>
                </a:solidFill>
              </a:rPr>
              <a:t>Dievs kristībās mūs</a:t>
            </a:r>
            <a:r>
              <a:rPr lang="en-GB" sz="2600" smtClean="0">
                <a:solidFill>
                  <a:srgbClr val="03495C"/>
                </a:solidFill>
              </a:rPr>
              <a:t> </a:t>
            </a:r>
            <a:r>
              <a:rPr lang="en-GB" b="1" i="1" smtClean="0">
                <a:solidFill>
                  <a:srgbClr val="03495C"/>
                </a:solidFill>
              </a:rPr>
              <a:t>“</a:t>
            </a:r>
            <a:r>
              <a:rPr lang="lv-LV" b="1" i="1" smtClean="0">
                <a:solidFill>
                  <a:srgbClr val="03495C"/>
                </a:solidFill>
              </a:rPr>
              <a:t>darījis dzīvus līdz ar Kristu</a:t>
            </a:r>
            <a:r>
              <a:rPr lang="en-GB" b="1" i="1" smtClean="0">
                <a:solidFill>
                  <a:srgbClr val="03495C"/>
                </a:solidFill>
              </a:rPr>
              <a:t>”</a:t>
            </a:r>
            <a:r>
              <a:rPr lang="en-GB" sz="2600" smtClean="0">
                <a:solidFill>
                  <a:srgbClr val="03495C"/>
                </a:solidFill>
              </a:rPr>
              <a:t/>
            </a:r>
            <a:br>
              <a:rPr lang="en-GB" sz="2600" smtClean="0">
                <a:solidFill>
                  <a:srgbClr val="03495C"/>
                </a:solidFill>
              </a:rPr>
            </a:br>
            <a:r>
              <a:rPr lang="en-GB" sz="2600" smtClean="0">
                <a:solidFill>
                  <a:srgbClr val="03495C"/>
                </a:solidFill>
              </a:rPr>
              <a:t>(E</a:t>
            </a:r>
            <a:r>
              <a:rPr lang="lv-LV" sz="2600" smtClean="0">
                <a:solidFill>
                  <a:srgbClr val="03495C"/>
                </a:solidFill>
              </a:rPr>
              <a:t>f</a:t>
            </a:r>
            <a:r>
              <a:rPr lang="en-GB" sz="2600" smtClean="0">
                <a:solidFill>
                  <a:srgbClr val="03495C"/>
                </a:solidFill>
              </a:rPr>
              <a:t>. 2:5).</a:t>
            </a:r>
          </a:p>
          <a:p>
            <a:pPr eaLnBrk="1" hangingPunct="1">
              <a:lnSpc>
                <a:spcPct val="90000"/>
              </a:lnSpc>
              <a:buClr>
                <a:srgbClr val="C00000"/>
              </a:buClr>
              <a:buFont typeface="Wingdings" pitchFamily="2" charset="2"/>
              <a:buChar char="v"/>
            </a:pPr>
            <a:r>
              <a:rPr lang="lv-LV" sz="2600" smtClean="0">
                <a:solidFill>
                  <a:srgbClr val="03495C"/>
                </a:solidFill>
              </a:rPr>
              <a:t>Mums vēl arvien ir cilvēku daba arī pēc kristībām, un tādēļ miesīgais dzīvs veids turpinās par sevi atgādināt</a:t>
            </a:r>
            <a:r>
              <a:rPr lang="en-GB" sz="2600" smtClean="0">
                <a:solidFill>
                  <a:srgbClr val="03495C"/>
                </a:solidFill>
              </a:rPr>
              <a:t>. </a:t>
            </a:r>
            <a:r>
              <a:rPr lang="lv-LV" sz="2600" smtClean="0">
                <a:solidFill>
                  <a:srgbClr val="03495C"/>
                </a:solidFill>
              </a:rPr>
              <a:t>Mūsu miesas (cilvēka dabas)</a:t>
            </a:r>
            <a:r>
              <a:rPr lang="en-GB" sz="2600" smtClean="0">
                <a:solidFill>
                  <a:srgbClr val="03495C"/>
                </a:solidFill>
              </a:rPr>
              <a:t> </a:t>
            </a:r>
            <a:r>
              <a:rPr lang="en-GB" b="1" i="1" smtClean="0">
                <a:solidFill>
                  <a:srgbClr val="03495C"/>
                </a:solidFill>
              </a:rPr>
              <a:t>‘</a:t>
            </a:r>
            <a:r>
              <a:rPr lang="lv-LV" b="1" i="1" smtClean="0">
                <a:solidFill>
                  <a:srgbClr val="03495C"/>
                </a:solidFill>
              </a:rPr>
              <a:t>krustā sišana</a:t>
            </a:r>
            <a:r>
              <a:rPr lang="en-GB" b="1" i="1" smtClean="0">
                <a:solidFill>
                  <a:srgbClr val="03495C"/>
                </a:solidFill>
              </a:rPr>
              <a:t>’</a:t>
            </a:r>
            <a:r>
              <a:rPr lang="lv-LV" b="1" i="1" smtClean="0">
                <a:solidFill>
                  <a:srgbClr val="03495C"/>
                </a:solidFill>
              </a:rPr>
              <a:t> </a:t>
            </a:r>
            <a:r>
              <a:rPr lang="en-GB" b="1" i="1" smtClean="0">
                <a:solidFill>
                  <a:srgbClr val="03495C"/>
                </a:solidFill>
              </a:rPr>
              <a:t> </a:t>
            </a:r>
            <a:r>
              <a:rPr lang="lv-LV" sz="2600" smtClean="0">
                <a:solidFill>
                  <a:srgbClr val="03495C"/>
                </a:solidFill>
              </a:rPr>
              <a:t>līdz ar to</a:t>
            </a:r>
            <a:r>
              <a:rPr lang="en-GB" sz="2600" smtClean="0">
                <a:solidFill>
                  <a:srgbClr val="03495C"/>
                </a:solidFill>
              </a:rPr>
              <a:t> </a:t>
            </a:r>
            <a:r>
              <a:rPr lang="lv-LV" sz="2600" smtClean="0">
                <a:solidFill>
                  <a:srgbClr val="03495C"/>
                </a:solidFill>
              </a:rPr>
              <a:t>ir ilgstošs process, kas tikai </a:t>
            </a:r>
            <a:r>
              <a:rPr lang="lv-LV" sz="2600" i="1" smtClean="0">
                <a:solidFill>
                  <a:srgbClr val="03495C"/>
                </a:solidFill>
              </a:rPr>
              <a:t>sākas</a:t>
            </a:r>
            <a:r>
              <a:rPr lang="lv-LV" sz="2600" smtClean="0">
                <a:solidFill>
                  <a:srgbClr val="03495C"/>
                </a:solidFill>
              </a:rPr>
              <a:t> ar kristībām, tādējādi Kristus saka ticīgajam, lai tas ik dienas ņem uz sevi savu krustu un staigā Kristum pakaļ kā uz Golgātu.</a:t>
            </a:r>
            <a:r>
              <a:rPr lang="en-GB" sz="2600" smtClean="0">
                <a:solidFill>
                  <a:srgbClr val="03495C"/>
                </a:solidFill>
              </a:rPr>
              <a:t> (Lk. 9:23; 14:27). </a:t>
            </a:r>
          </a:p>
        </p:txBody>
      </p:sp>
      <p:sp>
        <p:nvSpPr>
          <p:cNvPr id="25602" name="Text Box 4"/>
          <p:cNvSpPr txBox="1">
            <a:spLocks noChangeArrowheads="1"/>
          </p:cNvSpPr>
          <p:nvPr/>
        </p:nvSpPr>
        <p:spPr bwMode="auto">
          <a:xfrm>
            <a:off x="395288" y="549275"/>
            <a:ext cx="8353425" cy="366713"/>
          </a:xfrm>
          <a:prstGeom prst="rect">
            <a:avLst/>
          </a:prstGeom>
          <a:noFill/>
          <a:ln w="9525">
            <a:noFill/>
            <a:miter lim="800000"/>
            <a:headEnd/>
            <a:tailEnd/>
          </a:ln>
        </p:spPr>
        <p:txBody>
          <a:bodyPr>
            <a:spAutoFit/>
          </a:bodyPr>
          <a:lstStyle/>
          <a:p>
            <a:pPr>
              <a:spcBef>
                <a:spcPct val="50000"/>
              </a:spcBef>
            </a:pPr>
            <a:r>
              <a:rPr lang="lv-LV"/>
              <a:t>Kristības – jaunas dzīves sākums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pPr eaLnBrk="1" hangingPunct="1">
              <a:buClr>
                <a:srgbClr val="C00000"/>
              </a:buClr>
            </a:pPr>
            <a:r>
              <a:rPr lang="en-GB" sz="2600" b="1" i="1" smtClean="0">
                <a:solidFill>
                  <a:srgbClr val="03495C"/>
                </a:solidFill>
              </a:rPr>
              <a:t>“...</a:t>
            </a:r>
            <a:r>
              <a:rPr lang="lv-LV" sz="2600" b="1" i="1" smtClean="0">
                <a:solidFill>
                  <a:srgbClr val="03495C"/>
                </a:solidFill>
              </a:rPr>
              <a:t>mēs visi, kas Jēzus Kristus Vārdā kristīti, esam iegremdēti Viņa nāvē…  Jo mēs līdz ar Viņu kristībā esam aprakti nāvē, lai, tāpat kā Kristus Sava Tēva godības spēkā uzcelts no mirušiem, arī mēs dzīvotu atjaunotā dzīvē. Jo, ja mēs Viņam esam kļuvuši līdzīgi nāvē, mēs būsim tādi arī augšāmcelšanā</a:t>
            </a:r>
            <a:r>
              <a:rPr lang="en-GB" sz="2600" b="1" i="1" smtClean="0">
                <a:solidFill>
                  <a:srgbClr val="03495C"/>
                </a:solidFill>
              </a:rPr>
              <a:t>” </a:t>
            </a:r>
            <a:r>
              <a:rPr lang="en-GB" smtClean="0">
                <a:solidFill>
                  <a:srgbClr val="03495C"/>
                </a:solidFill>
              </a:rPr>
              <a:t>(Rom. 6:3-5).</a:t>
            </a:r>
          </a:p>
          <a:p>
            <a:pPr eaLnBrk="1" hangingPunct="1"/>
            <a:endParaRPr lang="en-GB" smtClean="0"/>
          </a:p>
        </p:txBody>
      </p:sp>
      <p:sp>
        <p:nvSpPr>
          <p:cNvPr id="26626" name="Text Box 4"/>
          <p:cNvSpPr txBox="1">
            <a:spLocks noChangeArrowheads="1"/>
          </p:cNvSpPr>
          <p:nvPr/>
        </p:nvSpPr>
        <p:spPr bwMode="auto">
          <a:xfrm>
            <a:off x="4284663" y="404813"/>
            <a:ext cx="3600450" cy="366712"/>
          </a:xfrm>
          <a:prstGeom prst="rect">
            <a:avLst/>
          </a:prstGeom>
          <a:noFill/>
          <a:ln w="9525">
            <a:noFill/>
            <a:miter lim="800000"/>
            <a:headEnd/>
            <a:tailEnd/>
          </a:ln>
        </p:spPr>
        <p:txBody>
          <a:bodyPr>
            <a:spAutoFit/>
          </a:bodyPr>
          <a:lstStyle/>
          <a:p>
            <a:pPr>
              <a:spcBef>
                <a:spcPct val="50000"/>
              </a:spcBef>
            </a:pPr>
            <a:r>
              <a:rPr lang="lv-LV"/>
              <a:t>Romiešiem 6:3-5</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pPr algn="just" eaLnBrk="1" hangingPunct="1">
              <a:buClr>
                <a:srgbClr val="C00000"/>
              </a:buClr>
              <a:buFont typeface="Wingdings" pitchFamily="2" charset="2"/>
              <a:buChar char="v"/>
            </a:pPr>
            <a:r>
              <a:rPr lang="en-GB" sz="2600" b="1" i="1" smtClean="0">
                <a:solidFill>
                  <a:srgbClr val="03495C"/>
                </a:solidFill>
              </a:rPr>
              <a:t>“</a:t>
            </a:r>
            <a:r>
              <a:rPr lang="lv-LV" sz="2600" b="1" i="1" smtClean="0">
                <a:solidFill>
                  <a:srgbClr val="03495C"/>
                </a:solidFill>
              </a:rPr>
              <a:t>Kristību, kura tagad arī jūs glābj</a:t>
            </a:r>
            <a:r>
              <a:rPr lang="en-GB" sz="2600" b="1" i="1" smtClean="0">
                <a:solidFill>
                  <a:srgbClr val="03495C"/>
                </a:solidFill>
              </a:rPr>
              <a:t>... </a:t>
            </a:r>
            <a:r>
              <a:rPr lang="lv-LV" sz="2600" b="1" i="1" smtClean="0">
                <a:solidFill>
                  <a:srgbClr val="03495C"/>
                </a:solidFill>
              </a:rPr>
              <a:t>caur Jēzus Kristus augšāmcelšanos” </a:t>
            </a:r>
            <a:r>
              <a:rPr lang="en-GB" sz="2600" smtClean="0">
                <a:solidFill>
                  <a:srgbClr val="03495C"/>
                </a:solidFill>
              </a:rPr>
              <a:t>(1</a:t>
            </a:r>
            <a:r>
              <a:rPr lang="lv-LV" sz="2600" smtClean="0">
                <a:solidFill>
                  <a:srgbClr val="03495C"/>
                </a:solidFill>
              </a:rPr>
              <a:t>.</a:t>
            </a:r>
            <a:r>
              <a:rPr lang="en-GB" sz="2600" smtClean="0">
                <a:solidFill>
                  <a:srgbClr val="03495C"/>
                </a:solidFill>
              </a:rPr>
              <a:t>P</a:t>
            </a:r>
            <a:r>
              <a:rPr lang="lv-LV" sz="2600" smtClean="0">
                <a:solidFill>
                  <a:srgbClr val="03495C"/>
                </a:solidFill>
              </a:rPr>
              <a:t>ē</a:t>
            </a:r>
            <a:r>
              <a:rPr lang="en-GB" sz="2600" smtClean="0">
                <a:solidFill>
                  <a:srgbClr val="03495C"/>
                </a:solidFill>
              </a:rPr>
              <a:t>t. 3:21)</a:t>
            </a:r>
            <a:r>
              <a:rPr lang="lv-LV" sz="2600" smtClean="0">
                <a:solidFill>
                  <a:srgbClr val="03495C"/>
                </a:solidFill>
              </a:rPr>
              <a:t>,</a:t>
            </a:r>
            <a:r>
              <a:rPr lang="en-GB" sz="2600" smtClean="0">
                <a:solidFill>
                  <a:srgbClr val="03495C"/>
                </a:solidFill>
              </a:rPr>
              <a:t> </a:t>
            </a:r>
            <a:r>
              <a:rPr lang="lv-LV" sz="2600" smtClean="0">
                <a:solidFill>
                  <a:srgbClr val="03495C"/>
                </a:solidFill>
              </a:rPr>
              <a:t>jo mūsu saistība ar Kristus augšāmcelšanos mūžīgai dzīvei dod mums pieeju tai arī Viņa atgriešanās laikā</a:t>
            </a:r>
            <a:r>
              <a:rPr lang="en-GB" sz="2600" smtClean="0">
                <a:solidFill>
                  <a:srgbClr val="03495C"/>
                </a:solidFill>
              </a:rPr>
              <a:t>. </a:t>
            </a:r>
            <a:r>
              <a:rPr lang="lv-LV" sz="2600" smtClean="0">
                <a:solidFill>
                  <a:srgbClr val="03495C"/>
                </a:solidFill>
              </a:rPr>
              <a:t>Tieši caur mūsu dalību arī augšāmcelšanā Viņa atgriešanās laikā, mēs būsim galīgi glābti</a:t>
            </a:r>
            <a:r>
              <a:rPr lang="en-GB" sz="2600" smtClean="0">
                <a:solidFill>
                  <a:srgbClr val="03495C"/>
                </a:solidFill>
              </a:rPr>
              <a:t>. </a:t>
            </a:r>
            <a:r>
              <a:rPr lang="lv-LV" sz="2600" smtClean="0">
                <a:solidFill>
                  <a:srgbClr val="03495C"/>
                </a:solidFill>
              </a:rPr>
              <a:t>Jēzus teica:</a:t>
            </a:r>
            <a:r>
              <a:rPr lang="en-GB" sz="2600" smtClean="0">
                <a:solidFill>
                  <a:srgbClr val="03495C"/>
                </a:solidFill>
              </a:rPr>
              <a:t> </a:t>
            </a:r>
            <a:r>
              <a:rPr lang="en-GB" sz="2600" b="1" i="1" smtClean="0">
                <a:solidFill>
                  <a:srgbClr val="03495C"/>
                </a:solidFill>
              </a:rPr>
              <a:t>“</a:t>
            </a:r>
            <a:r>
              <a:rPr lang="lv-LV" sz="2600" b="1" i="1" smtClean="0">
                <a:solidFill>
                  <a:srgbClr val="03495C"/>
                </a:solidFill>
              </a:rPr>
              <a:t>Jo Es dzīvoju, un jums būs dzīvot</a:t>
            </a:r>
            <a:r>
              <a:rPr lang="en-GB" sz="2600" b="1" i="1" smtClean="0">
                <a:solidFill>
                  <a:srgbClr val="03495C"/>
                </a:solidFill>
              </a:rPr>
              <a:t>” </a:t>
            </a:r>
            <a:r>
              <a:rPr lang="en-GB" sz="2600" smtClean="0">
                <a:solidFill>
                  <a:srgbClr val="03495C"/>
                </a:solidFill>
              </a:rPr>
              <a:t>(</a:t>
            </a:r>
            <a:r>
              <a:rPr lang="lv-LV" sz="2600" smtClean="0">
                <a:solidFill>
                  <a:srgbClr val="03495C"/>
                </a:solidFill>
              </a:rPr>
              <a:t>Jāņa</a:t>
            </a:r>
            <a:r>
              <a:rPr lang="en-GB" sz="2600" smtClean="0">
                <a:solidFill>
                  <a:srgbClr val="03495C"/>
                </a:solidFill>
              </a:rPr>
              <a:t> 14:19). </a:t>
            </a:r>
          </a:p>
        </p:txBody>
      </p:sp>
      <p:sp>
        <p:nvSpPr>
          <p:cNvPr id="2" name="Right Arrow 1"/>
          <p:cNvSpPr/>
          <p:nvPr/>
        </p:nvSpPr>
        <p:spPr>
          <a:xfrm>
            <a:off x="3492500" y="6667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7651" name="Text Box 5"/>
          <p:cNvSpPr txBox="1">
            <a:spLocks noChangeArrowheads="1"/>
          </p:cNvSpPr>
          <p:nvPr/>
        </p:nvSpPr>
        <p:spPr bwMode="auto">
          <a:xfrm>
            <a:off x="1116013" y="620713"/>
            <a:ext cx="7632700" cy="366712"/>
          </a:xfrm>
          <a:prstGeom prst="rect">
            <a:avLst/>
          </a:prstGeom>
          <a:noFill/>
          <a:ln w="9525">
            <a:noFill/>
            <a:miter lim="800000"/>
            <a:headEnd/>
            <a:tailEnd/>
          </a:ln>
        </p:spPr>
        <p:txBody>
          <a:bodyPr>
            <a:spAutoFit/>
          </a:bodyPr>
          <a:lstStyle/>
          <a:p>
            <a:pPr>
              <a:spcBef>
                <a:spcPct val="50000"/>
              </a:spcBef>
            </a:pPr>
            <a:r>
              <a:rPr lang="lv-LV"/>
              <a:t>Kristības - augšāmcelšanās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descr="villagebap.JPG"/>
          <p:cNvPicPr>
            <a:picLocks noGrp="1" noChangeAspect="1"/>
          </p:cNvPicPr>
          <p:nvPr>
            <p:ph idx="1"/>
          </p:nvPr>
        </p:nvPicPr>
        <p:blipFill>
          <a:blip r:embed="rId2"/>
          <a:srcRect/>
          <a:stretch>
            <a:fillRect/>
          </a:stretch>
        </p:blipFill>
        <p:spPr>
          <a:xfrm>
            <a:off x="1433513" y="1600200"/>
            <a:ext cx="6276975" cy="4708525"/>
          </a:xfrm>
        </p:spPr>
      </p:pic>
      <p:sp>
        <p:nvSpPr>
          <p:cNvPr id="28674" name="Text Box 4"/>
          <p:cNvSpPr txBox="1">
            <a:spLocks noChangeArrowheads="1"/>
          </p:cNvSpPr>
          <p:nvPr/>
        </p:nvSpPr>
        <p:spPr bwMode="auto">
          <a:xfrm>
            <a:off x="2771775" y="765175"/>
            <a:ext cx="5903913" cy="366713"/>
          </a:xfrm>
          <a:prstGeom prst="rect">
            <a:avLst/>
          </a:prstGeom>
          <a:noFill/>
          <a:ln w="9525">
            <a:noFill/>
            <a:miter lim="800000"/>
            <a:headEnd/>
            <a:tailEnd/>
          </a:ln>
        </p:spPr>
        <p:txBody>
          <a:bodyPr>
            <a:spAutoFit/>
          </a:bodyPr>
          <a:lstStyle/>
          <a:p>
            <a:pPr>
              <a:spcBef>
                <a:spcPct val="50000"/>
              </a:spcBef>
            </a:pPr>
            <a:r>
              <a:rPr lang="lv-LV"/>
              <a:t>Piecelšanās jaunai dzīvei</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8864" y="274638"/>
            <a:ext cx="8229600" cy="1143000"/>
          </a:xfrm>
        </p:spPr>
        <p:txBody>
          <a:bodyPr/>
          <a:lstStyle/>
          <a:p>
            <a:pPr eaLnBrk="1" fontAlgn="auto" hangingPunct="1">
              <a:spcAft>
                <a:spcPts val="0"/>
              </a:spcAft>
              <a:defRPr/>
            </a:pPr>
            <a:r>
              <a:rPr lang="en-GB" smtClean="0"/>
              <a:t> </a:t>
            </a:r>
          </a:p>
        </p:txBody>
      </p:sp>
      <p:sp>
        <p:nvSpPr>
          <p:cNvPr id="29698" name="Content Placeholder 2"/>
          <p:cNvSpPr>
            <a:spLocks noGrp="1"/>
          </p:cNvSpPr>
          <p:nvPr>
            <p:ph idx="1"/>
          </p:nvPr>
        </p:nvSpPr>
        <p:spPr>
          <a:xfrm>
            <a:off x="468313" y="1196975"/>
            <a:ext cx="8218487" cy="5505450"/>
          </a:xfrm>
        </p:spPr>
        <p:txBody>
          <a:bodyPr/>
          <a:lstStyle/>
          <a:p>
            <a:pPr eaLnBrk="1" hangingPunct="1">
              <a:lnSpc>
                <a:spcPct val="90000"/>
              </a:lnSpc>
              <a:buClr>
                <a:srgbClr val="C00000"/>
              </a:buClr>
              <a:buFont typeface="Wingdings" pitchFamily="2" charset="2"/>
              <a:buChar char="v"/>
            </a:pPr>
            <a:r>
              <a:rPr lang="en-GB" sz="2600" b="1" i="1" smtClean="0">
                <a:solidFill>
                  <a:srgbClr val="03495C"/>
                </a:solidFill>
              </a:rPr>
              <a:t>“</a:t>
            </a:r>
            <a:r>
              <a:rPr lang="lv-LV" sz="2600" b="1" i="1" smtClean="0">
                <a:solidFill>
                  <a:srgbClr val="03495C"/>
                </a:solidFill>
              </a:rPr>
              <a:t>Ja mēs esam līdzi miruši, tad mēs arī līdzi dzīvosim; ja mēs pastāvam ciešanās, tad mēs arī līdzi valdīsim</a:t>
            </a:r>
            <a:r>
              <a:rPr lang="en-GB" sz="2600" b="1" i="1" smtClean="0">
                <a:solidFill>
                  <a:srgbClr val="03495C"/>
                </a:solidFill>
              </a:rPr>
              <a:t>”</a:t>
            </a:r>
            <a:r>
              <a:rPr lang="en-GB" sz="2600" i="1" smtClean="0">
                <a:solidFill>
                  <a:srgbClr val="03495C"/>
                </a:solidFill>
              </a:rPr>
              <a:t> </a:t>
            </a:r>
            <a:br>
              <a:rPr lang="en-GB" sz="2600" i="1" smtClean="0">
                <a:solidFill>
                  <a:srgbClr val="03495C"/>
                </a:solidFill>
              </a:rPr>
            </a:br>
            <a:r>
              <a:rPr lang="en-GB" sz="2600" smtClean="0">
                <a:solidFill>
                  <a:srgbClr val="03495C"/>
                </a:solidFill>
              </a:rPr>
              <a:t>(2</a:t>
            </a:r>
            <a:r>
              <a:rPr lang="lv-LV" sz="2600" smtClean="0">
                <a:solidFill>
                  <a:srgbClr val="03495C"/>
                </a:solidFill>
              </a:rPr>
              <a:t>.</a:t>
            </a:r>
            <a:r>
              <a:rPr lang="en-GB" sz="2600" smtClean="0">
                <a:solidFill>
                  <a:srgbClr val="03495C"/>
                </a:solidFill>
              </a:rPr>
              <a:t> Tim. 2:11,12).</a:t>
            </a:r>
          </a:p>
          <a:p>
            <a:pPr eaLnBrk="1" hangingPunct="1">
              <a:lnSpc>
                <a:spcPct val="90000"/>
              </a:lnSpc>
              <a:buClr>
                <a:srgbClr val="C00000"/>
              </a:buClr>
              <a:buFont typeface="Wingdings" pitchFamily="2" charset="2"/>
              <a:buChar char="v"/>
            </a:pPr>
            <a:r>
              <a:rPr lang="en-GB" sz="2600" b="1" i="1" smtClean="0">
                <a:solidFill>
                  <a:srgbClr val="03495C"/>
                </a:solidFill>
              </a:rPr>
              <a:t>“</a:t>
            </a:r>
            <a:r>
              <a:rPr lang="lv-LV" sz="2600" b="1" i="1" smtClean="0">
                <a:solidFill>
                  <a:srgbClr val="03495C"/>
                </a:solidFill>
              </a:rPr>
              <a:t>Mēs visur nesam Jēzus miršanu savā miesā, lai arī Jēzus dzīvība parādītos mūsu miesā</a:t>
            </a:r>
            <a:r>
              <a:rPr lang="en-GB" sz="2600" b="1" i="1" smtClean="0">
                <a:solidFill>
                  <a:srgbClr val="03495C"/>
                </a:solidFill>
              </a:rPr>
              <a:t> ... </a:t>
            </a:r>
            <a:r>
              <a:rPr lang="lv-LV" sz="2600" b="1" i="1" smtClean="0">
                <a:solidFill>
                  <a:srgbClr val="03495C"/>
                </a:solidFill>
              </a:rPr>
              <a:t>Zinādami, ka Tas, kas uzmodinājis Kungu Jēzu, uzmodinās arī mūs ar Jēzu</a:t>
            </a:r>
            <a:r>
              <a:rPr lang="en-GB" sz="2600" b="1" i="1" smtClean="0">
                <a:solidFill>
                  <a:srgbClr val="03495C"/>
                </a:solidFill>
              </a:rPr>
              <a:t>” </a:t>
            </a:r>
            <a:r>
              <a:rPr lang="en-GB" sz="2600" i="1" smtClean="0">
                <a:solidFill>
                  <a:srgbClr val="03495C"/>
                </a:solidFill>
              </a:rPr>
              <a:t/>
            </a:r>
            <a:br>
              <a:rPr lang="en-GB" sz="2600" i="1" smtClean="0">
                <a:solidFill>
                  <a:srgbClr val="03495C"/>
                </a:solidFill>
              </a:rPr>
            </a:br>
            <a:r>
              <a:rPr lang="en-GB" sz="2600" smtClean="0">
                <a:solidFill>
                  <a:srgbClr val="03495C"/>
                </a:solidFill>
              </a:rPr>
              <a:t>(2</a:t>
            </a:r>
            <a:r>
              <a:rPr lang="lv-LV" sz="2600" smtClean="0">
                <a:solidFill>
                  <a:srgbClr val="03495C"/>
                </a:solidFill>
              </a:rPr>
              <a:t>.</a:t>
            </a:r>
            <a:r>
              <a:rPr lang="en-GB" sz="2600" smtClean="0">
                <a:solidFill>
                  <a:srgbClr val="03495C"/>
                </a:solidFill>
              </a:rPr>
              <a:t> </a:t>
            </a:r>
            <a:r>
              <a:rPr lang="lv-LV" sz="2600" smtClean="0">
                <a:solidFill>
                  <a:srgbClr val="03495C"/>
                </a:solidFill>
              </a:rPr>
              <a:t>K</a:t>
            </a:r>
            <a:r>
              <a:rPr lang="en-GB" sz="2600" smtClean="0">
                <a:solidFill>
                  <a:srgbClr val="03495C"/>
                </a:solidFill>
              </a:rPr>
              <a:t>or. 4:10,11,14).</a:t>
            </a:r>
          </a:p>
          <a:p>
            <a:pPr eaLnBrk="1" hangingPunct="1">
              <a:lnSpc>
                <a:spcPct val="90000"/>
              </a:lnSpc>
              <a:buClr>
                <a:srgbClr val="C00000"/>
              </a:buClr>
              <a:buFont typeface="Wingdings" pitchFamily="2" charset="2"/>
              <a:buChar char="v"/>
            </a:pPr>
            <a:r>
              <a:rPr lang="lv-LV" sz="2600" smtClean="0">
                <a:solidFill>
                  <a:srgbClr val="03495C"/>
                </a:solidFill>
              </a:rPr>
              <a:t>Pāvils runā par savu tiekšanos būt Kristū,</a:t>
            </a:r>
            <a:r>
              <a:rPr lang="en-GB" sz="2600" smtClean="0">
                <a:solidFill>
                  <a:srgbClr val="03495C"/>
                </a:solidFill>
              </a:rPr>
              <a:t> </a:t>
            </a:r>
            <a:r>
              <a:rPr lang="en-GB" sz="2600" b="1" i="1" smtClean="0">
                <a:solidFill>
                  <a:srgbClr val="03495C"/>
                </a:solidFill>
              </a:rPr>
              <a:t>“</a:t>
            </a:r>
            <a:r>
              <a:rPr lang="lv-LV" sz="2600" b="1" i="1" smtClean="0">
                <a:solidFill>
                  <a:srgbClr val="03495C"/>
                </a:solidFill>
              </a:rPr>
              <a:t>lai atzītu Viņu un Viņa augšāmcelšanās spēku un Viņa ciešanu sadraudzību; tā es pielīdzinos Viņa nāvei cerībā sasniegt augšāmcelšanos no miroņiem</a:t>
            </a:r>
            <a:r>
              <a:rPr lang="en-GB" sz="2600" b="1" i="1" smtClean="0">
                <a:solidFill>
                  <a:srgbClr val="03495C"/>
                </a:solidFill>
              </a:rPr>
              <a:t>.”</a:t>
            </a:r>
            <a:r>
              <a:rPr lang="en-GB" sz="2600" smtClean="0">
                <a:solidFill>
                  <a:srgbClr val="03495C"/>
                </a:solidFill>
              </a:rPr>
              <a:t> (</a:t>
            </a:r>
            <a:r>
              <a:rPr lang="lv-LV" sz="2600" smtClean="0">
                <a:solidFill>
                  <a:srgbClr val="03495C"/>
                </a:solidFill>
              </a:rPr>
              <a:t>F</a:t>
            </a:r>
            <a:r>
              <a:rPr lang="en-GB" sz="2600" smtClean="0">
                <a:solidFill>
                  <a:srgbClr val="03495C"/>
                </a:solidFill>
              </a:rPr>
              <a:t>il. 3: 10,11 </a:t>
            </a:r>
            <a:r>
              <a:rPr lang="lv-LV" sz="2600" smtClean="0">
                <a:solidFill>
                  <a:srgbClr val="03495C"/>
                </a:solidFill>
              </a:rPr>
              <a:t>salīdz</a:t>
            </a:r>
            <a:r>
              <a:rPr lang="en-GB" sz="2600" smtClean="0">
                <a:solidFill>
                  <a:srgbClr val="03495C"/>
                </a:solidFill>
              </a:rPr>
              <a:t>.</a:t>
            </a:r>
            <a:r>
              <a:rPr lang="lv-LV" sz="2600" smtClean="0">
                <a:solidFill>
                  <a:srgbClr val="03495C"/>
                </a:solidFill>
              </a:rPr>
              <a:t> ar</a:t>
            </a:r>
            <a:r>
              <a:rPr lang="en-GB" sz="2600" smtClean="0">
                <a:solidFill>
                  <a:srgbClr val="03495C"/>
                </a:solidFill>
              </a:rPr>
              <a:t> Gal 6:14).</a:t>
            </a:r>
          </a:p>
          <a:p>
            <a:pPr eaLnBrk="1" hangingPunct="1">
              <a:lnSpc>
                <a:spcPct val="90000"/>
              </a:lnSpc>
              <a:buClr>
                <a:srgbClr val="C00000"/>
              </a:buClr>
              <a:buFont typeface="Wingdings" pitchFamily="2" charset="2"/>
              <a:buChar char="v"/>
            </a:pPr>
            <a:endParaRPr lang="en-GB" sz="2600" smtClean="0">
              <a:solidFill>
                <a:srgbClr val="03495C"/>
              </a:solidFill>
            </a:endParaRPr>
          </a:p>
        </p:txBody>
      </p:sp>
      <p:sp>
        <p:nvSpPr>
          <p:cNvPr id="29699" name="TextBox 1"/>
          <p:cNvSpPr txBox="1">
            <a:spLocks noChangeArrowheads="1"/>
          </p:cNvSpPr>
          <p:nvPr/>
        </p:nvSpPr>
        <p:spPr bwMode="auto">
          <a:xfrm>
            <a:off x="144463" y="333375"/>
            <a:ext cx="8964612" cy="641350"/>
          </a:xfrm>
          <a:prstGeom prst="rect">
            <a:avLst/>
          </a:prstGeom>
          <a:noFill/>
          <a:ln w="9525">
            <a:noFill/>
            <a:miter lim="800000"/>
            <a:headEnd/>
            <a:tailEnd/>
          </a:ln>
        </p:spPr>
        <p:txBody>
          <a:bodyPr>
            <a:spAutoFit/>
          </a:bodyPr>
          <a:lstStyle/>
          <a:p>
            <a:r>
              <a:rPr lang="en-AU" sz="3600" b="1">
                <a:solidFill>
                  <a:schemeClr val="bg1"/>
                </a:solidFill>
                <a:latin typeface="Lucida Sans" pitchFamily="34" charset="0"/>
              </a:rPr>
              <a:t>“</a:t>
            </a:r>
            <a:r>
              <a:rPr lang="lv-LV" sz="3600" b="1">
                <a:solidFill>
                  <a:schemeClr val="bg1"/>
                </a:solidFill>
              </a:rPr>
              <a:t>Mirt</a:t>
            </a:r>
            <a:r>
              <a:rPr lang="en-AU" sz="3600" b="1">
                <a:solidFill>
                  <a:schemeClr val="bg1"/>
                </a:solidFill>
                <a:latin typeface="Lucida Sans" pitchFamily="34" charset="0"/>
              </a:rPr>
              <a:t>”</a:t>
            </a:r>
            <a:r>
              <a:rPr lang="lv-LV" sz="3600" b="1">
                <a:solidFill>
                  <a:schemeClr val="bg1"/>
                </a:solidFill>
              </a:rPr>
              <a:t> ar Kristu</a:t>
            </a:r>
            <a:r>
              <a:rPr lang="en-AU" sz="3600" b="1">
                <a:solidFill>
                  <a:schemeClr val="bg1"/>
                </a:solidFill>
                <a:latin typeface="Lucida Sans" pitchFamily="34" charset="0"/>
              </a:rPr>
              <a:t> … </a:t>
            </a:r>
            <a:r>
              <a:rPr lang="lv-LV" sz="3600" b="1">
                <a:solidFill>
                  <a:schemeClr val="bg1"/>
                </a:solidFill>
              </a:rPr>
              <a:t>Dzīvot ar Kristu</a:t>
            </a:r>
            <a:endParaRPr lang="en-AU" sz="3600" b="1">
              <a:solidFill>
                <a:schemeClr val="bg1"/>
              </a:solidFill>
              <a:latin typeface="Lucida Sans"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eaLnBrk="1" hangingPunct="1">
              <a:buClr>
                <a:srgbClr val="C00000"/>
              </a:buClr>
              <a:buFont typeface="Wingdings" pitchFamily="2" charset="2"/>
              <a:buChar char="v"/>
            </a:pPr>
            <a:r>
              <a:rPr lang="lv-LV" smtClean="0">
                <a:solidFill>
                  <a:srgbClr val="03495C"/>
                </a:solidFill>
              </a:rPr>
              <a:t>Mēs esam</a:t>
            </a:r>
            <a:r>
              <a:rPr lang="en-GB" smtClean="0">
                <a:solidFill>
                  <a:srgbClr val="03495C"/>
                </a:solidFill>
              </a:rPr>
              <a:t> </a:t>
            </a:r>
            <a:r>
              <a:rPr lang="en-GB" b="1" i="1" smtClean="0">
                <a:solidFill>
                  <a:srgbClr val="03495C"/>
                </a:solidFill>
              </a:rPr>
              <a:t>“</a:t>
            </a:r>
            <a:r>
              <a:rPr lang="lv-LV" b="1" i="1" smtClean="0">
                <a:solidFill>
                  <a:srgbClr val="03495C"/>
                </a:solidFill>
              </a:rPr>
              <a:t>kristībā līdz ar Viņu (Kristu) aprakti un Viņā līdzi uzmodināti, ticēdami Dieva spēkam, kas Viņu uzmodinājis no miroņiem. Jūs, kas bijāt miruši savos pārkāpumos… (Dievs) darījis dzīvus, piedodams mums mūsu pārkāpumus</a:t>
            </a:r>
            <a:r>
              <a:rPr lang="en-GB" b="1" i="1" smtClean="0">
                <a:solidFill>
                  <a:srgbClr val="03495C"/>
                </a:solidFill>
              </a:rPr>
              <a:t>” </a:t>
            </a:r>
            <a:r>
              <a:rPr lang="en-GB" smtClean="0">
                <a:solidFill>
                  <a:srgbClr val="03495C"/>
                </a:solidFill>
              </a:rPr>
              <a:t>(</a:t>
            </a:r>
            <a:r>
              <a:rPr lang="lv-LV" smtClean="0">
                <a:solidFill>
                  <a:srgbClr val="03495C"/>
                </a:solidFill>
              </a:rPr>
              <a:t>K</a:t>
            </a:r>
            <a:r>
              <a:rPr lang="en-GB" smtClean="0">
                <a:solidFill>
                  <a:srgbClr val="03495C"/>
                </a:solidFill>
              </a:rPr>
              <a:t>ol. 2:12,13). </a:t>
            </a:r>
            <a:r>
              <a:rPr lang="en-GB" b="1" i="1" smtClean="0">
                <a:solidFill>
                  <a:srgbClr val="03495C"/>
                </a:solidFill>
              </a:rPr>
              <a:t>“</a:t>
            </a:r>
            <a:r>
              <a:rPr lang="lv-LV" b="1" i="1" smtClean="0">
                <a:solidFill>
                  <a:srgbClr val="03495C"/>
                </a:solidFill>
              </a:rPr>
              <a:t>Jūs esat nomazgāti</a:t>
            </a:r>
            <a:r>
              <a:rPr lang="en-GB" b="1" i="1" smtClean="0">
                <a:solidFill>
                  <a:srgbClr val="03495C"/>
                </a:solidFill>
              </a:rPr>
              <a:t>...</a:t>
            </a:r>
            <a:r>
              <a:rPr lang="lv-LV" b="1" i="1" smtClean="0">
                <a:solidFill>
                  <a:srgbClr val="03495C"/>
                </a:solidFill>
              </a:rPr>
              <a:t> Kunga Jēzus Kristus Vārdā</a:t>
            </a:r>
            <a:r>
              <a:rPr lang="en-GB" b="1" i="1" smtClean="0">
                <a:solidFill>
                  <a:srgbClr val="03495C"/>
                </a:solidFill>
              </a:rPr>
              <a:t>” </a:t>
            </a:r>
            <a:r>
              <a:rPr lang="en-GB" smtClean="0">
                <a:solidFill>
                  <a:srgbClr val="03495C"/>
                </a:solidFill>
              </a:rPr>
              <a:t>(1</a:t>
            </a:r>
            <a:r>
              <a:rPr lang="lv-LV" smtClean="0">
                <a:solidFill>
                  <a:srgbClr val="03495C"/>
                </a:solidFill>
              </a:rPr>
              <a:t>.</a:t>
            </a:r>
            <a:r>
              <a:rPr lang="en-GB" smtClean="0">
                <a:solidFill>
                  <a:srgbClr val="03495C"/>
                </a:solidFill>
              </a:rPr>
              <a:t> </a:t>
            </a:r>
            <a:r>
              <a:rPr lang="lv-LV" smtClean="0">
                <a:solidFill>
                  <a:srgbClr val="03495C"/>
                </a:solidFill>
              </a:rPr>
              <a:t>K</a:t>
            </a:r>
            <a:r>
              <a:rPr lang="en-GB" smtClean="0">
                <a:solidFill>
                  <a:srgbClr val="03495C"/>
                </a:solidFill>
              </a:rPr>
              <a:t>or. 6:11) – </a:t>
            </a:r>
            <a:r>
              <a:rPr lang="lv-LV" smtClean="0">
                <a:solidFill>
                  <a:srgbClr val="03495C"/>
                </a:solidFill>
              </a:rPr>
              <a:t>proti, kristības Jēzus Vārdā nomazgā mūsu pārkāpumus</a:t>
            </a:r>
            <a:r>
              <a:rPr lang="en-GB" smtClean="0">
                <a:solidFill>
                  <a:srgbClr val="03495C"/>
                </a:solidFill>
              </a:rPr>
              <a:t>. </a:t>
            </a:r>
          </a:p>
        </p:txBody>
      </p:sp>
      <p:sp>
        <p:nvSpPr>
          <p:cNvPr id="30722" name="Text Box 4"/>
          <p:cNvSpPr txBox="1">
            <a:spLocks noChangeArrowheads="1"/>
          </p:cNvSpPr>
          <p:nvPr/>
        </p:nvSpPr>
        <p:spPr bwMode="auto">
          <a:xfrm>
            <a:off x="1042988" y="188913"/>
            <a:ext cx="7632700" cy="366712"/>
          </a:xfrm>
          <a:prstGeom prst="rect">
            <a:avLst/>
          </a:prstGeom>
          <a:noFill/>
          <a:ln w="9525">
            <a:noFill/>
            <a:miter lim="800000"/>
            <a:headEnd/>
            <a:tailEnd/>
          </a:ln>
        </p:spPr>
        <p:txBody>
          <a:bodyPr>
            <a:spAutoFit/>
          </a:bodyPr>
          <a:lstStyle/>
          <a:p>
            <a:pPr>
              <a:spcBef>
                <a:spcPct val="50000"/>
              </a:spcBef>
            </a:pPr>
            <a:r>
              <a:rPr lang="lv-LV"/>
              <a:t>“Aprakti” … “Uzmodināti”</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lv-LV" smtClean="0">
                <a:solidFill>
                  <a:srgbClr val="115964"/>
                </a:solidFill>
              </a:rPr>
              <a:t>Pirms īstajām kristībām ir jānožēlo grēki un jātic patiesajam evaņģēlijam</a:t>
            </a:r>
            <a:r>
              <a:rPr lang="en-GB" smtClean="0">
                <a:solidFill>
                  <a:srgbClr val="115964"/>
                </a:solidFill>
              </a:rPr>
              <a:t> (</a:t>
            </a:r>
            <a:r>
              <a:rPr lang="lv-LV" smtClean="0">
                <a:solidFill>
                  <a:srgbClr val="115964"/>
                </a:solidFill>
              </a:rPr>
              <a:t>Ap.d.</a:t>
            </a:r>
            <a:r>
              <a:rPr lang="en-GB" smtClean="0">
                <a:solidFill>
                  <a:srgbClr val="115964"/>
                </a:solidFill>
              </a:rPr>
              <a:t> 2:38; Mk. 16:15,16). </a:t>
            </a:r>
          </a:p>
          <a:p>
            <a:pPr eaLnBrk="1" hangingPunct="1">
              <a:lnSpc>
                <a:spcPct val="90000"/>
              </a:lnSpc>
              <a:buClr>
                <a:srgbClr val="C00000"/>
              </a:buClr>
              <a:buFont typeface="Wingdings" pitchFamily="2" charset="2"/>
              <a:buChar char="v"/>
            </a:pPr>
            <a:r>
              <a:rPr lang="en-GB" smtClean="0">
                <a:solidFill>
                  <a:srgbClr val="115964"/>
                </a:solidFill>
              </a:rPr>
              <a:t>Mt. 28:19,20 </a:t>
            </a:r>
            <a:r>
              <a:rPr lang="lv-LV" smtClean="0">
                <a:solidFill>
                  <a:srgbClr val="115964"/>
                </a:solidFill>
              </a:rPr>
              <a:t>saista kristības ar skaidrojumu par Kristus mācību</a:t>
            </a:r>
            <a:r>
              <a:rPr lang="en-GB" smtClean="0">
                <a:solidFill>
                  <a:srgbClr val="115964"/>
                </a:solidFill>
              </a:rPr>
              <a:t>. </a:t>
            </a:r>
          </a:p>
          <a:p>
            <a:pPr eaLnBrk="1" hangingPunct="1">
              <a:lnSpc>
                <a:spcPct val="90000"/>
              </a:lnSpc>
              <a:buClr>
                <a:srgbClr val="C00000"/>
              </a:buClr>
              <a:buFont typeface="Wingdings" pitchFamily="2" charset="2"/>
              <a:buChar char="v"/>
            </a:pPr>
            <a:r>
              <a:rPr lang="lv-LV" smtClean="0">
                <a:solidFill>
                  <a:srgbClr val="115964"/>
                </a:solidFill>
              </a:rPr>
              <a:t>Mazs bērns nav spējīgs nedz nožēlot grēkus, ne saprast evaņģēliju; katrā ziņā kristība nav apslacīšanās ar ūdeni. Visos Bībelē dotajos piemēros cilvēks pats izsaka savu vēlmi kristīties</a:t>
            </a:r>
            <a:r>
              <a:rPr lang="en-GB" smtClean="0">
                <a:solidFill>
                  <a:srgbClr val="115964"/>
                </a:solidFill>
              </a:rPr>
              <a:t> (</a:t>
            </a:r>
            <a:r>
              <a:rPr lang="lv-LV" smtClean="0">
                <a:solidFill>
                  <a:srgbClr val="115964"/>
                </a:solidFill>
              </a:rPr>
              <a:t>piem</a:t>
            </a:r>
            <a:r>
              <a:rPr lang="en-GB" smtClean="0">
                <a:solidFill>
                  <a:srgbClr val="115964"/>
                </a:solidFill>
              </a:rPr>
              <a:t>.</a:t>
            </a:r>
            <a:r>
              <a:rPr lang="lv-LV" smtClean="0">
                <a:solidFill>
                  <a:srgbClr val="115964"/>
                </a:solidFill>
              </a:rPr>
              <a:t>,</a:t>
            </a:r>
            <a:r>
              <a:rPr lang="en-GB" smtClean="0">
                <a:solidFill>
                  <a:srgbClr val="115964"/>
                </a:solidFill>
              </a:rPr>
              <a:t> Lk. 3:10; </a:t>
            </a:r>
            <a:r>
              <a:rPr lang="lv-LV" smtClean="0">
                <a:solidFill>
                  <a:srgbClr val="115964"/>
                </a:solidFill>
              </a:rPr>
              <a:t>Ap.d.</a:t>
            </a:r>
            <a:r>
              <a:rPr lang="en-GB" smtClean="0">
                <a:solidFill>
                  <a:srgbClr val="115964"/>
                </a:solidFill>
              </a:rPr>
              <a:t> 2:37; 8:36; 16:30). </a:t>
            </a:r>
          </a:p>
        </p:txBody>
      </p:sp>
      <p:sp>
        <p:nvSpPr>
          <p:cNvPr id="31746" name="Text Box 4"/>
          <p:cNvSpPr txBox="1">
            <a:spLocks noChangeArrowheads="1"/>
          </p:cNvSpPr>
          <p:nvPr/>
        </p:nvSpPr>
        <p:spPr bwMode="auto">
          <a:xfrm>
            <a:off x="323850" y="260350"/>
            <a:ext cx="7632700" cy="366713"/>
          </a:xfrm>
          <a:prstGeom prst="rect">
            <a:avLst/>
          </a:prstGeom>
          <a:noFill/>
          <a:ln w="9525">
            <a:noFill/>
            <a:miter lim="800000"/>
            <a:headEnd/>
            <a:tailEnd/>
          </a:ln>
        </p:spPr>
        <p:txBody>
          <a:bodyPr>
            <a:spAutoFit/>
          </a:bodyPr>
          <a:lstStyle/>
          <a:p>
            <a:pPr>
              <a:spcBef>
                <a:spcPct val="50000"/>
              </a:spcBef>
            </a:pPr>
            <a:r>
              <a:rPr lang="lv-LV"/>
              <a:t>19.atkāpe: atkārtotas kristības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lv-LV" smtClean="0">
                <a:solidFill>
                  <a:srgbClr val="0B5395"/>
                </a:solidFill>
              </a:rPr>
              <a:t>Ebr</a:t>
            </a:r>
            <a:r>
              <a:rPr lang="en-GB" smtClean="0">
                <a:solidFill>
                  <a:srgbClr val="0B5395"/>
                </a:solidFill>
              </a:rPr>
              <a:t>. 6:2 </a:t>
            </a:r>
            <a:r>
              <a:rPr lang="lv-LV" smtClean="0">
                <a:solidFill>
                  <a:srgbClr val="0B5395"/>
                </a:solidFill>
              </a:rPr>
              <a:t>mācība par kristībām tiek sniegta kā viena no pamatmācībām</a:t>
            </a:r>
            <a:endParaRPr lang="en-GB" smtClean="0">
              <a:solidFill>
                <a:srgbClr val="0B5395"/>
              </a:solidFill>
            </a:endParaRPr>
          </a:p>
          <a:p>
            <a:pPr eaLnBrk="1" hangingPunct="1">
              <a:lnSpc>
                <a:spcPct val="90000"/>
              </a:lnSpc>
              <a:buClr>
                <a:srgbClr val="C00000"/>
              </a:buClr>
              <a:buFont typeface="Wingdings" pitchFamily="2" charset="2"/>
              <a:buChar char="v"/>
            </a:pPr>
            <a:r>
              <a:rPr lang="en-GB" sz="2600" b="1" i="1" smtClean="0">
                <a:solidFill>
                  <a:srgbClr val="03495C"/>
                </a:solidFill>
              </a:rPr>
              <a:t>“</a:t>
            </a:r>
            <a:r>
              <a:rPr lang="lv-LV" sz="2600" b="1" i="1" smtClean="0">
                <a:solidFill>
                  <a:srgbClr val="03495C"/>
                </a:solidFill>
              </a:rPr>
              <a:t>Pestīšana nāk no jūdiem</a:t>
            </a:r>
            <a:r>
              <a:rPr lang="en-GB" sz="2600" b="1" i="1" smtClean="0">
                <a:solidFill>
                  <a:srgbClr val="03495C"/>
                </a:solidFill>
              </a:rPr>
              <a:t>” </a:t>
            </a:r>
            <a:r>
              <a:rPr lang="en-GB" smtClean="0">
                <a:solidFill>
                  <a:srgbClr val="0B5395"/>
                </a:solidFill>
              </a:rPr>
              <a:t>(</a:t>
            </a:r>
            <a:r>
              <a:rPr lang="lv-LV" smtClean="0">
                <a:solidFill>
                  <a:srgbClr val="0B5395"/>
                </a:solidFill>
              </a:rPr>
              <a:t>Jāņa</a:t>
            </a:r>
            <a:r>
              <a:rPr lang="en-GB" smtClean="0">
                <a:solidFill>
                  <a:srgbClr val="0B5395"/>
                </a:solidFill>
              </a:rPr>
              <a:t> 4:22) </a:t>
            </a:r>
            <a:r>
              <a:rPr lang="lv-LV" smtClean="0">
                <a:solidFill>
                  <a:srgbClr val="0B5395"/>
                </a:solidFill>
              </a:rPr>
              <a:t>tai ziņā, ka pestīšanas apsolījumi tika doti tikai Ābrahāmam un viņa dzimumam</a:t>
            </a:r>
            <a:r>
              <a:rPr lang="en-GB" smtClean="0">
                <a:solidFill>
                  <a:srgbClr val="0B5395"/>
                </a:solidFill>
              </a:rPr>
              <a:t>. </a:t>
            </a:r>
            <a:r>
              <a:rPr lang="lv-LV" smtClean="0">
                <a:solidFill>
                  <a:srgbClr val="0B5395"/>
                </a:solidFill>
              </a:rPr>
              <a:t>Mēs varam panākt, lai šie apsolījumi attiektos arī uz mums, tikai kļūdami par viņa dzimumu, kristoties </a:t>
            </a:r>
            <a:r>
              <a:rPr lang="lv-LV" i="1" smtClean="0">
                <a:solidFill>
                  <a:srgbClr val="0B5395"/>
                </a:solidFill>
              </a:rPr>
              <a:t>Kristus Vārdā</a:t>
            </a:r>
            <a:r>
              <a:rPr lang="lv-LV" smtClean="0">
                <a:solidFill>
                  <a:srgbClr val="0B5395"/>
                </a:solidFill>
              </a:rPr>
              <a:t> </a:t>
            </a:r>
            <a:r>
              <a:rPr lang="en-GB" smtClean="0">
                <a:solidFill>
                  <a:srgbClr val="0B5395"/>
                </a:solidFill>
              </a:rPr>
              <a:t>(Gal. 3:22-29). </a:t>
            </a:r>
            <a:r>
              <a:rPr lang="en-GB" sz="2600" b="1" i="1" smtClean="0">
                <a:solidFill>
                  <a:srgbClr val="03495C"/>
                </a:solidFill>
              </a:rPr>
              <a:t>“</a:t>
            </a:r>
            <a:r>
              <a:rPr lang="lv-LV" sz="2600" b="1" i="1" smtClean="0">
                <a:solidFill>
                  <a:srgbClr val="03495C"/>
                </a:solidFill>
              </a:rPr>
              <a:t>Kas esat kristīti Kristus Vārdā</a:t>
            </a:r>
            <a:r>
              <a:rPr lang="en-GB" sz="2600" b="1" i="1" smtClean="0">
                <a:solidFill>
                  <a:srgbClr val="03495C"/>
                </a:solidFill>
              </a:rPr>
              <a:t>”</a:t>
            </a:r>
            <a:r>
              <a:rPr lang="lv-LV" sz="2600" b="1" i="1" smtClean="0">
                <a:solidFill>
                  <a:srgbClr val="03495C"/>
                </a:solidFill>
              </a:rPr>
              <a:t>, </a:t>
            </a:r>
            <a:r>
              <a:rPr lang="lv-LV" smtClean="0">
                <a:solidFill>
                  <a:srgbClr val="0B5395"/>
                </a:solidFill>
              </a:rPr>
              <a:t>e</a:t>
            </a:r>
            <a:r>
              <a:rPr lang="en-GB" smtClean="0">
                <a:solidFill>
                  <a:srgbClr val="0B5395"/>
                </a:solidFill>
              </a:rPr>
              <a:t>s</a:t>
            </a:r>
            <a:r>
              <a:rPr lang="lv-LV" smtClean="0">
                <a:solidFill>
                  <a:srgbClr val="0B5395"/>
                </a:solidFill>
              </a:rPr>
              <a:t>at tērpušies Kristū un esat Ābrahāma dzimums, mantinieki pēc apsolījuma</a:t>
            </a:r>
            <a:r>
              <a:rPr lang="en-GB" smtClean="0">
                <a:solidFill>
                  <a:srgbClr val="0B5395"/>
                </a:solidFill>
              </a:rPr>
              <a:t> (Gal. 3:27).</a:t>
            </a:r>
          </a:p>
          <a:p>
            <a:pPr eaLnBrk="1" hangingPunct="1">
              <a:lnSpc>
                <a:spcPct val="90000"/>
              </a:lnSpc>
              <a:buFont typeface="Arial" charset="0"/>
              <a:buChar char="•"/>
            </a:pPr>
            <a:endParaRPr lang="en-GB" smtClean="0">
              <a:solidFill>
                <a:srgbClr val="0B5395"/>
              </a:solidFill>
            </a:endParaRPr>
          </a:p>
        </p:txBody>
      </p:sp>
      <p:sp>
        <p:nvSpPr>
          <p:cNvPr id="14338" name="Text Box 4"/>
          <p:cNvSpPr txBox="1">
            <a:spLocks noChangeArrowheads="1"/>
          </p:cNvSpPr>
          <p:nvPr/>
        </p:nvSpPr>
        <p:spPr bwMode="auto">
          <a:xfrm>
            <a:off x="1042988" y="549275"/>
            <a:ext cx="7777162" cy="366713"/>
          </a:xfrm>
          <a:prstGeom prst="rect">
            <a:avLst/>
          </a:prstGeom>
          <a:noFill/>
          <a:ln w="9525">
            <a:noFill/>
            <a:miter lim="800000"/>
            <a:headEnd/>
            <a:tailEnd/>
          </a:ln>
        </p:spPr>
        <p:txBody>
          <a:bodyPr>
            <a:spAutoFit/>
          </a:bodyPr>
          <a:lstStyle/>
          <a:p>
            <a:pPr>
              <a:spcBef>
                <a:spcPct val="50000"/>
              </a:spcBef>
            </a:pPr>
            <a:r>
              <a:rPr lang="lv-LV"/>
              <a:t>Kristību vitālā nepieciešamība</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pPr eaLnBrk="1" hangingPunct="1">
              <a:lnSpc>
                <a:spcPct val="80000"/>
              </a:lnSpc>
              <a:buClr>
                <a:srgbClr val="C00000"/>
              </a:buClr>
              <a:buFont typeface="Wingdings" pitchFamily="2" charset="2"/>
              <a:buChar char="v"/>
            </a:pPr>
            <a:r>
              <a:rPr lang="en-GB" b="1" i="1" smtClean="0">
                <a:solidFill>
                  <a:srgbClr val="03495C"/>
                </a:solidFill>
              </a:rPr>
              <a:t>“</a:t>
            </a:r>
            <a:r>
              <a:rPr lang="lv-LV" b="1" i="1" smtClean="0">
                <a:solidFill>
                  <a:srgbClr val="03495C"/>
                </a:solidFill>
              </a:rPr>
              <a:t>Viena miesa</a:t>
            </a:r>
            <a:r>
              <a:rPr lang="en-GB" b="1" i="1" smtClean="0">
                <a:solidFill>
                  <a:srgbClr val="03495C"/>
                </a:solidFill>
              </a:rPr>
              <a:t> (</a:t>
            </a:r>
            <a:r>
              <a:rPr lang="lv-LV" b="1" i="1" smtClean="0">
                <a:solidFill>
                  <a:srgbClr val="03495C"/>
                </a:solidFill>
              </a:rPr>
              <a:t>proti, viena īsta baznīca</a:t>
            </a:r>
            <a:r>
              <a:rPr lang="en-GB" b="1" i="1" smtClean="0">
                <a:solidFill>
                  <a:srgbClr val="03495C"/>
                </a:solidFill>
              </a:rPr>
              <a:t>)... </a:t>
            </a:r>
            <a:r>
              <a:rPr lang="lv-LV" b="1" i="1" smtClean="0">
                <a:solidFill>
                  <a:srgbClr val="03495C"/>
                </a:solidFill>
              </a:rPr>
              <a:t>Jo vienai cerībai jūs savā aicinājumā esat aicināti -, viens Kungs, viena ticība, viena kristība; viens visu Dievs un Tēvs</a:t>
            </a:r>
            <a:r>
              <a:rPr lang="en-GB" b="1" i="1" smtClean="0">
                <a:solidFill>
                  <a:srgbClr val="03495C"/>
                </a:solidFill>
              </a:rPr>
              <a:t>” </a:t>
            </a:r>
            <a:r>
              <a:rPr lang="en-GB" sz="2600" smtClean="0">
                <a:solidFill>
                  <a:srgbClr val="03495C"/>
                </a:solidFill>
              </a:rPr>
              <a:t>(E</a:t>
            </a:r>
            <a:r>
              <a:rPr lang="lv-LV" sz="2600" smtClean="0">
                <a:solidFill>
                  <a:srgbClr val="03495C"/>
                </a:solidFill>
              </a:rPr>
              <a:t>f</a:t>
            </a:r>
            <a:r>
              <a:rPr lang="en-GB" sz="2600" smtClean="0">
                <a:solidFill>
                  <a:srgbClr val="03495C"/>
                </a:solidFill>
              </a:rPr>
              <a:t>. 4:4-6). </a:t>
            </a:r>
          </a:p>
          <a:p>
            <a:pPr eaLnBrk="1" hangingPunct="1">
              <a:lnSpc>
                <a:spcPct val="80000"/>
              </a:lnSpc>
              <a:buClr>
                <a:srgbClr val="C00000"/>
              </a:buClr>
              <a:buFont typeface="Wingdings" pitchFamily="2" charset="2"/>
              <a:buChar char="v"/>
            </a:pPr>
            <a:r>
              <a:rPr lang="lv-LV" sz="2600" smtClean="0">
                <a:solidFill>
                  <a:srgbClr val="03495C"/>
                </a:solidFill>
              </a:rPr>
              <a:t>Ap.d.</a:t>
            </a:r>
            <a:r>
              <a:rPr lang="en-GB" sz="2600" smtClean="0">
                <a:solidFill>
                  <a:srgbClr val="03495C"/>
                </a:solidFill>
              </a:rPr>
              <a:t> 19:1-5 </a:t>
            </a:r>
            <a:r>
              <a:rPr lang="lv-LV" sz="2600" smtClean="0">
                <a:solidFill>
                  <a:srgbClr val="03495C"/>
                </a:solidFill>
              </a:rPr>
              <a:t>lasām, ka dažiem, kurus Jānis bija kristījis, bija jātiek kristītiem vēlreiz, jo tie nebija pilnībā izpratuši evaņģēlija mācību</a:t>
            </a:r>
            <a:r>
              <a:rPr lang="en-GB" sz="2600" smtClean="0">
                <a:solidFill>
                  <a:srgbClr val="03495C"/>
                </a:solidFill>
              </a:rPr>
              <a:t>. </a:t>
            </a:r>
            <a:r>
              <a:rPr lang="lv-LV" sz="2600" smtClean="0">
                <a:solidFill>
                  <a:srgbClr val="03495C"/>
                </a:solidFill>
              </a:rPr>
              <a:t>Tāpat kā tie, kurus Jānis bija kristījis, mēs varam domāt, ka mūsu pirmajā iegremdēšanās reizē mēs patiesi nožēlojām grēkus un uzsākam jaunu dzīvi. Tas var tā būt, bet tas neatceļ nepieciešamību saņemt</a:t>
            </a:r>
            <a:r>
              <a:rPr lang="en-GB" sz="2600" smtClean="0">
                <a:solidFill>
                  <a:srgbClr val="03495C"/>
                </a:solidFill>
              </a:rPr>
              <a:t> </a:t>
            </a:r>
            <a:r>
              <a:rPr lang="en-GB" b="1" i="1" smtClean="0">
                <a:solidFill>
                  <a:srgbClr val="03495C"/>
                </a:solidFill>
              </a:rPr>
              <a:t>“</a:t>
            </a:r>
            <a:r>
              <a:rPr lang="lv-LV" b="1" i="1" smtClean="0">
                <a:solidFill>
                  <a:srgbClr val="03495C"/>
                </a:solidFill>
              </a:rPr>
              <a:t>vienu (patieso) kristību</a:t>
            </a:r>
            <a:r>
              <a:rPr lang="en-GB" b="1" i="1" smtClean="0">
                <a:solidFill>
                  <a:srgbClr val="03495C"/>
                </a:solidFill>
              </a:rPr>
              <a:t>”</a:t>
            </a:r>
            <a:r>
              <a:rPr lang="lv-LV" b="1" i="1" smtClean="0">
                <a:solidFill>
                  <a:srgbClr val="03495C"/>
                </a:solidFill>
              </a:rPr>
              <a:t>, </a:t>
            </a:r>
            <a:r>
              <a:rPr lang="en-GB" b="1" i="1" smtClean="0">
                <a:solidFill>
                  <a:srgbClr val="03495C"/>
                </a:solidFill>
              </a:rPr>
              <a:t> </a:t>
            </a:r>
            <a:r>
              <a:rPr lang="lv-LV" sz="2600" smtClean="0">
                <a:solidFill>
                  <a:srgbClr val="03495C"/>
                </a:solidFill>
              </a:rPr>
              <a:t>kura rodas tikai ar izpratni pieņemot</a:t>
            </a:r>
            <a:r>
              <a:rPr lang="en-GB" sz="2600" smtClean="0">
                <a:solidFill>
                  <a:srgbClr val="03495C"/>
                </a:solidFill>
              </a:rPr>
              <a:t> </a:t>
            </a:r>
            <a:r>
              <a:rPr lang="en-GB" b="1" i="1" smtClean="0">
                <a:solidFill>
                  <a:srgbClr val="03495C"/>
                </a:solidFill>
              </a:rPr>
              <a:t>“</a:t>
            </a:r>
            <a:r>
              <a:rPr lang="lv-LV" b="1" i="1" smtClean="0">
                <a:solidFill>
                  <a:srgbClr val="03495C"/>
                </a:solidFill>
              </a:rPr>
              <a:t>vienu ticību</a:t>
            </a:r>
            <a:r>
              <a:rPr lang="en-GB" b="1" i="1" smtClean="0">
                <a:solidFill>
                  <a:srgbClr val="03495C"/>
                </a:solidFill>
              </a:rPr>
              <a:t>”.</a:t>
            </a:r>
          </a:p>
          <a:p>
            <a:pPr eaLnBrk="1" hangingPunct="1">
              <a:lnSpc>
                <a:spcPct val="80000"/>
              </a:lnSpc>
              <a:buFont typeface="Arial" charset="0"/>
              <a:buChar char="•"/>
            </a:pPr>
            <a:endParaRPr lang="en-GB" sz="2600" smtClean="0"/>
          </a:p>
        </p:txBody>
      </p:sp>
      <p:sp>
        <p:nvSpPr>
          <p:cNvPr id="32770" name="Text Box 4"/>
          <p:cNvSpPr txBox="1">
            <a:spLocks noChangeArrowheads="1"/>
          </p:cNvSpPr>
          <p:nvPr/>
        </p:nvSpPr>
        <p:spPr bwMode="auto">
          <a:xfrm>
            <a:off x="1116013" y="333375"/>
            <a:ext cx="7488237" cy="366713"/>
          </a:xfrm>
          <a:prstGeom prst="rect">
            <a:avLst/>
          </a:prstGeom>
          <a:noFill/>
          <a:ln w="9525">
            <a:noFill/>
            <a:miter lim="800000"/>
            <a:headEnd/>
            <a:tailEnd/>
          </a:ln>
        </p:spPr>
        <p:txBody>
          <a:bodyPr>
            <a:spAutoFit/>
          </a:bodyPr>
          <a:lstStyle/>
          <a:p>
            <a:pPr>
              <a:spcBef>
                <a:spcPct val="50000"/>
              </a:spcBef>
            </a:pPr>
            <a:r>
              <a:rPr lang="lv-LV"/>
              <a:t>“</a:t>
            </a:r>
            <a:endParaRPr lang="en-US"/>
          </a:p>
        </p:txBody>
      </p:sp>
      <p:sp>
        <p:nvSpPr>
          <p:cNvPr id="32771" name="Text Box 5"/>
          <p:cNvSpPr txBox="1">
            <a:spLocks noChangeArrowheads="1"/>
          </p:cNvSpPr>
          <p:nvPr/>
        </p:nvSpPr>
        <p:spPr bwMode="auto">
          <a:xfrm>
            <a:off x="2700338" y="260350"/>
            <a:ext cx="4967287" cy="366713"/>
          </a:xfrm>
          <a:prstGeom prst="rect">
            <a:avLst/>
          </a:prstGeom>
          <a:noFill/>
          <a:ln w="9525">
            <a:noFill/>
            <a:miter lim="800000"/>
            <a:headEnd/>
            <a:tailEnd/>
          </a:ln>
        </p:spPr>
        <p:txBody>
          <a:bodyPr>
            <a:spAutoFit/>
          </a:bodyPr>
          <a:lstStyle/>
          <a:p>
            <a:pPr>
              <a:spcBef>
                <a:spcPct val="50000"/>
              </a:spcBef>
            </a:pPr>
            <a:r>
              <a:rPr lang="lv-LV"/>
              <a:t>Viena kristība</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sz="half" idx="1"/>
          </p:nvPr>
        </p:nvSpPr>
        <p:spPr>
          <a:xfrm>
            <a:off x="107950" y="1639888"/>
            <a:ext cx="4608513" cy="4525962"/>
          </a:xfrm>
        </p:spPr>
        <p:txBody>
          <a:bodyPr/>
          <a:lstStyle/>
          <a:p>
            <a:pPr eaLnBrk="1" hangingPunct="1">
              <a:lnSpc>
                <a:spcPct val="80000"/>
              </a:lnSpc>
              <a:buClr>
                <a:srgbClr val="C00000"/>
              </a:buClr>
              <a:buFont typeface="Wingdings" pitchFamily="2" charset="2"/>
              <a:buChar char="v"/>
            </a:pPr>
            <a:r>
              <a:rPr lang="en-GB" sz="1600" b="1" smtClean="0">
                <a:solidFill>
                  <a:srgbClr val="03495C"/>
                </a:solidFill>
              </a:rPr>
              <a:t>1. 	</a:t>
            </a:r>
            <a:r>
              <a:rPr lang="lv-LV" sz="1600" b="1" smtClean="0">
                <a:solidFill>
                  <a:srgbClr val="03495C"/>
                </a:solidFill>
              </a:rPr>
              <a:t>Vai jūs domājat, ka varat tikt glābti bez kristībām</a:t>
            </a:r>
            <a:r>
              <a:rPr lang="en-GB" sz="1600" b="1" smtClean="0">
                <a:solidFill>
                  <a:srgbClr val="03495C"/>
                </a:solidFill>
              </a:rPr>
              <a:t>?</a:t>
            </a:r>
          </a:p>
          <a:p>
            <a:pPr eaLnBrk="1" hangingPunct="1">
              <a:lnSpc>
                <a:spcPct val="80000"/>
              </a:lnSpc>
              <a:buClr>
                <a:srgbClr val="C00000"/>
              </a:buClr>
              <a:buFont typeface="Wingdings 2" pitchFamily="18" charset="2"/>
              <a:buNone/>
            </a:pPr>
            <a:r>
              <a:rPr lang="en-GB" sz="1600" b="1" smtClean="0">
                <a:solidFill>
                  <a:srgbClr val="03495C"/>
                </a:solidFill>
              </a:rPr>
              <a:t> </a:t>
            </a:r>
          </a:p>
          <a:p>
            <a:pPr eaLnBrk="1" hangingPunct="1">
              <a:lnSpc>
                <a:spcPct val="80000"/>
              </a:lnSpc>
              <a:buClr>
                <a:srgbClr val="C00000"/>
              </a:buClr>
              <a:buFont typeface="Wingdings" pitchFamily="2" charset="2"/>
              <a:buChar char="v"/>
            </a:pPr>
            <a:r>
              <a:rPr lang="en-GB" sz="1600" b="1" smtClean="0">
                <a:solidFill>
                  <a:srgbClr val="03495C"/>
                </a:solidFill>
              </a:rPr>
              <a:t>2. 	</a:t>
            </a:r>
            <a:r>
              <a:rPr lang="lv-LV" sz="1600" b="1" smtClean="0">
                <a:solidFill>
                  <a:srgbClr val="03495C"/>
                </a:solidFill>
              </a:rPr>
              <a:t>Kāda ir vārda</a:t>
            </a:r>
            <a:r>
              <a:rPr lang="en-GB" sz="1600" b="1" smtClean="0">
                <a:solidFill>
                  <a:srgbClr val="03495C"/>
                </a:solidFill>
              </a:rPr>
              <a:t> ‘</a:t>
            </a:r>
            <a:r>
              <a:rPr lang="lv-LV" sz="1600" b="1" smtClean="0">
                <a:solidFill>
                  <a:srgbClr val="03495C"/>
                </a:solidFill>
              </a:rPr>
              <a:t>kristība</a:t>
            </a:r>
            <a:r>
              <a:rPr lang="en-GB" sz="1600" b="1" smtClean="0">
                <a:solidFill>
                  <a:srgbClr val="03495C"/>
                </a:solidFill>
              </a:rPr>
              <a:t>’ </a:t>
            </a:r>
            <a:r>
              <a:rPr lang="lv-LV" sz="1600" b="1" smtClean="0">
                <a:solidFill>
                  <a:srgbClr val="03495C"/>
                </a:solidFill>
              </a:rPr>
              <a:t>nozīme</a:t>
            </a:r>
            <a:r>
              <a:rPr lang="en-GB" sz="1600" b="1" smtClean="0">
                <a:solidFill>
                  <a:srgbClr val="03495C"/>
                </a:solidFill>
              </a:rPr>
              <a:t>?</a:t>
            </a: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Saistības</a:t>
            </a:r>
            <a:endParaRPr lang="en-GB" sz="1600" b="1" smtClean="0">
              <a:solidFill>
                <a:srgbClr val="03495C"/>
              </a:solidFill>
            </a:endParaRP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Apslacīšanās</a:t>
            </a:r>
            <a:endParaRPr lang="en-GB" sz="1600" b="1" smtClean="0">
              <a:solidFill>
                <a:srgbClr val="03495C"/>
              </a:solidFill>
            </a:endParaRP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Ticība</a:t>
            </a:r>
            <a:endParaRPr lang="en-GB" sz="1600" b="1" smtClean="0">
              <a:solidFill>
                <a:srgbClr val="03495C"/>
              </a:solidFill>
            </a:endParaRP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Iegremdēšanās</a:t>
            </a:r>
            <a:endParaRPr lang="en-GB" sz="1600" b="1" smtClean="0">
              <a:solidFill>
                <a:srgbClr val="03495C"/>
              </a:solidFill>
            </a:endParaRPr>
          </a:p>
          <a:p>
            <a:pPr eaLnBrk="1" hangingPunct="1">
              <a:lnSpc>
                <a:spcPct val="80000"/>
              </a:lnSpc>
              <a:buClr>
                <a:srgbClr val="C00000"/>
              </a:buClr>
              <a:buFont typeface="Wingdings 2" pitchFamily="18" charset="2"/>
              <a:buNone/>
            </a:pPr>
            <a:r>
              <a:rPr lang="en-GB" sz="1600" b="1" smtClean="0">
                <a:solidFill>
                  <a:srgbClr val="03495C"/>
                </a:solidFill>
              </a:rPr>
              <a:t> </a:t>
            </a:r>
          </a:p>
          <a:p>
            <a:pPr eaLnBrk="1" hangingPunct="1">
              <a:lnSpc>
                <a:spcPct val="80000"/>
              </a:lnSpc>
              <a:buClr>
                <a:srgbClr val="C00000"/>
              </a:buClr>
              <a:buFont typeface="Wingdings" pitchFamily="2" charset="2"/>
              <a:buChar char="v"/>
            </a:pPr>
            <a:r>
              <a:rPr lang="en-GB" sz="1600" b="1" smtClean="0">
                <a:solidFill>
                  <a:srgbClr val="03495C"/>
                </a:solidFill>
              </a:rPr>
              <a:t>3. 	</a:t>
            </a:r>
            <a:r>
              <a:rPr lang="lv-LV" sz="1600" b="1" smtClean="0">
                <a:solidFill>
                  <a:srgbClr val="03495C"/>
                </a:solidFill>
              </a:rPr>
              <a:t>Kā kristību nozīme izskaidrota</a:t>
            </a:r>
            <a:r>
              <a:rPr lang="en-GB" sz="1600" b="1" smtClean="0">
                <a:solidFill>
                  <a:srgbClr val="03495C"/>
                </a:solidFill>
              </a:rPr>
              <a:t> Rom. 6:3-5?</a:t>
            </a:r>
          </a:p>
          <a:p>
            <a:pPr eaLnBrk="1" hangingPunct="1">
              <a:lnSpc>
                <a:spcPct val="80000"/>
              </a:lnSpc>
              <a:buClr>
                <a:srgbClr val="C00000"/>
              </a:buClr>
              <a:buFont typeface="Wingdings" pitchFamily="2" charset="2"/>
              <a:buChar char="v"/>
            </a:pPr>
            <a:endParaRPr lang="en-GB" sz="1600" b="1" smtClean="0">
              <a:solidFill>
                <a:srgbClr val="03495C"/>
              </a:solidFill>
            </a:endParaRPr>
          </a:p>
          <a:p>
            <a:pPr eaLnBrk="1" hangingPunct="1">
              <a:lnSpc>
                <a:spcPct val="80000"/>
              </a:lnSpc>
              <a:buClr>
                <a:srgbClr val="C00000"/>
              </a:buClr>
              <a:buFont typeface="Wingdings" pitchFamily="2" charset="2"/>
              <a:buChar char="v"/>
            </a:pPr>
            <a:r>
              <a:rPr lang="en-GB" sz="1600" b="1" smtClean="0">
                <a:solidFill>
                  <a:srgbClr val="03495C"/>
                </a:solidFill>
              </a:rPr>
              <a:t>4. 	</a:t>
            </a:r>
            <a:r>
              <a:rPr lang="lv-LV" sz="1600" b="1" smtClean="0">
                <a:solidFill>
                  <a:srgbClr val="03495C"/>
                </a:solidFill>
              </a:rPr>
              <a:t>Kad ir jātiek kristītam</a:t>
            </a:r>
            <a:r>
              <a:rPr lang="en-GB" sz="1600" b="1" smtClean="0">
                <a:solidFill>
                  <a:srgbClr val="03495C"/>
                </a:solidFill>
              </a:rPr>
              <a:t>?</a:t>
            </a: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Pēc patiesās evaņģēlija mācības iepazīšanas un grēku nožēlas</a:t>
            </a:r>
            <a:endParaRPr lang="en-GB" sz="1600" b="1" smtClean="0">
              <a:solidFill>
                <a:srgbClr val="03495C"/>
              </a:solidFill>
            </a:endParaRP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Agrā bērnībā</a:t>
            </a:r>
            <a:endParaRPr lang="en-GB" sz="1600" b="1" smtClean="0">
              <a:solidFill>
                <a:srgbClr val="03495C"/>
              </a:solidFill>
            </a:endParaRP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Pēc tam, kad rodas interese par Bībeli</a:t>
            </a:r>
            <a:endParaRPr lang="en-GB" sz="1600" b="1" smtClean="0">
              <a:solidFill>
                <a:srgbClr val="03495C"/>
              </a:solidFill>
            </a:endParaRPr>
          </a:p>
          <a:p>
            <a:pPr marL="722313" lvl="2" indent="0" eaLnBrk="1" hangingPunct="1">
              <a:lnSpc>
                <a:spcPct val="80000"/>
              </a:lnSpc>
              <a:buClr>
                <a:srgbClr val="C00000"/>
              </a:buClr>
              <a:buFont typeface="Wingdings" pitchFamily="2" charset="2"/>
              <a:buNone/>
            </a:pPr>
            <a:r>
              <a:rPr lang="en-GB" sz="1600" b="1" smtClean="0">
                <a:solidFill>
                  <a:srgbClr val="03495C"/>
                </a:solidFill>
              </a:rPr>
              <a:t>- </a:t>
            </a:r>
            <a:r>
              <a:rPr lang="lv-LV" sz="1600" b="1" smtClean="0">
                <a:solidFill>
                  <a:srgbClr val="03495C"/>
                </a:solidFill>
              </a:rPr>
              <a:t>Kad mēs gribam pievienoties baznīcai</a:t>
            </a:r>
            <a:endParaRPr lang="en-GB" sz="1600" b="1" smtClean="0">
              <a:solidFill>
                <a:srgbClr val="03495C"/>
              </a:solidFill>
            </a:endParaRPr>
          </a:p>
          <a:p>
            <a:pPr eaLnBrk="1" hangingPunct="1">
              <a:lnSpc>
                <a:spcPct val="80000"/>
              </a:lnSpc>
              <a:buClr>
                <a:srgbClr val="C00000"/>
              </a:buClr>
              <a:buFont typeface="Wingdings" pitchFamily="2" charset="2"/>
              <a:buChar char="v"/>
            </a:pPr>
            <a:endParaRPr lang="en-GB" sz="700" smtClean="0">
              <a:solidFill>
                <a:srgbClr val="03495C"/>
              </a:solidFill>
            </a:endParaRPr>
          </a:p>
        </p:txBody>
      </p:sp>
      <p:sp>
        <p:nvSpPr>
          <p:cNvPr id="33794" name="Content Placeholder 3"/>
          <p:cNvSpPr>
            <a:spLocks noGrp="1"/>
          </p:cNvSpPr>
          <p:nvPr>
            <p:ph sz="half" idx="2"/>
          </p:nvPr>
        </p:nvSpPr>
        <p:spPr>
          <a:xfrm>
            <a:off x="4648200" y="1600200"/>
            <a:ext cx="4316413" cy="4525963"/>
          </a:xfrm>
        </p:spPr>
        <p:txBody>
          <a:bodyPr/>
          <a:lstStyle/>
          <a:p>
            <a:pPr eaLnBrk="1" hangingPunct="1">
              <a:buClr>
                <a:srgbClr val="C00000"/>
              </a:buClr>
              <a:buFont typeface="Wingdings" pitchFamily="2" charset="2"/>
              <a:buChar char="v"/>
            </a:pPr>
            <a:r>
              <a:rPr lang="en-GB" sz="1600" b="1" smtClean="0">
                <a:solidFill>
                  <a:srgbClr val="03495C"/>
                </a:solidFill>
              </a:rPr>
              <a:t>5. 	</a:t>
            </a:r>
            <a:r>
              <a:rPr lang="lv-LV" sz="1600" b="1" smtClean="0">
                <a:solidFill>
                  <a:srgbClr val="03495C"/>
                </a:solidFill>
              </a:rPr>
              <a:t>Kā vārdā mēs kristāmies</a:t>
            </a:r>
            <a:r>
              <a:rPr lang="en-GB" sz="1600" b="1" smtClean="0">
                <a:solidFill>
                  <a:srgbClr val="03495C"/>
                </a:solidFill>
              </a:rPr>
              <a:t>?</a:t>
            </a: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Tās baznīcas, kurā mēs tiekam kristīti</a:t>
            </a:r>
            <a:endParaRPr lang="en-GB" sz="1600" b="1" smtClean="0">
              <a:solidFill>
                <a:srgbClr val="03495C"/>
              </a:solidFill>
            </a:endParaRP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Dieva Vārdā</a:t>
            </a:r>
            <a:endParaRPr lang="en-GB" sz="1600" b="1" smtClean="0">
              <a:solidFill>
                <a:srgbClr val="03495C"/>
              </a:solidFill>
            </a:endParaRP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Kristus</a:t>
            </a:r>
            <a:endParaRPr lang="en-GB" sz="1600" b="1" smtClean="0">
              <a:solidFill>
                <a:srgbClr val="03495C"/>
              </a:solidFill>
            </a:endParaRP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Svētā Gara</a:t>
            </a:r>
            <a:endParaRPr lang="en-GB" sz="1600" b="1" smtClean="0">
              <a:solidFill>
                <a:srgbClr val="03495C"/>
              </a:solidFill>
            </a:endParaRPr>
          </a:p>
          <a:p>
            <a:pPr eaLnBrk="1" hangingPunct="1">
              <a:buClr>
                <a:srgbClr val="C00000"/>
              </a:buClr>
              <a:buFont typeface="Wingdings 2" pitchFamily="18" charset="2"/>
              <a:buNone/>
            </a:pPr>
            <a:r>
              <a:rPr lang="en-GB" sz="1600" b="1" smtClean="0">
                <a:solidFill>
                  <a:srgbClr val="03495C"/>
                </a:solidFill>
              </a:rPr>
              <a:t> </a:t>
            </a:r>
          </a:p>
          <a:p>
            <a:pPr eaLnBrk="1" hangingPunct="1">
              <a:buClr>
                <a:srgbClr val="C00000"/>
              </a:buClr>
              <a:buFont typeface="Wingdings" pitchFamily="2" charset="2"/>
              <a:buChar char="v"/>
            </a:pPr>
            <a:r>
              <a:rPr lang="en-GB" sz="1600" b="1" smtClean="0">
                <a:solidFill>
                  <a:srgbClr val="03495C"/>
                </a:solidFill>
              </a:rPr>
              <a:t>6. 	</a:t>
            </a:r>
            <a:r>
              <a:rPr lang="lv-LV" sz="1600" b="1" smtClean="0">
                <a:solidFill>
                  <a:srgbClr val="03495C"/>
                </a:solidFill>
              </a:rPr>
              <a:t>Kas no zemāk minētā notiek pēc kristībām</a:t>
            </a:r>
            <a:r>
              <a:rPr lang="en-GB" sz="1600" b="1" smtClean="0">
                <a:solidFill>
                  <a:srgbClr val="03495C"/>
                </a:solidFill>
              </a:rPr>
              <a:t>?</a:t>
            </a: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Mēs kļūstam par daļu no Ābrahāma dzimuma</a:t>
            </a:r>
            <a:endParaRPr lang="en-GB" sz="1600" b="1" smtClean="0">
              <a:solidFill>
                <a:srgbClr val="03495C"/>
              </a:solidFill>
            </a:endParaRP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Mēs vairs nekad negrēkosim</a:t>
            </a:r>
            <a:endParaRPr lang="en-GB" sz="1600" b="1" smtClean="0">
              <a:solidFill>
                <a:srgbClr val="03495C"/>
              </a:solidFill>
            </a:endParaRP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Mēs esam glābti uz visiem laikiem</a:t>
            </a:r>
            <a:endParaRPr lang="en-GB" sz="1600" b="1" smtClean="0">
              <a:solidFill>
                <a:srgbClr val="03495C"/>
              </a:solidFill>
            </a:endParaRPr>
          </a:p>
          <a:p>
            <a:pPr marL="722313" lvl="2" indent="0" eaLnBrk="1" hangingPunct="1">
              <a:buClr>
                <a:srgbClr val="C00000"/>
              </a:buClr>
              <a:buFont typeface="Wingdings" pitchFamily="2" charset="2"/>
              <a:buNone/>
            </a:pPr>
            <a:r>
              <a:rPr lang="en-GB" sz="1600" b="1" smtClean="0">
                <a:solidFill>
                  <a:srgbClr val="03495C"/>
                </a:solidFill>
              </a:rPr>
              <a:t>- </a:t>
            </a:r>
            <a:r>
              <a:rPr lang="lv-LV" sz="1600" b="1" smtClean="0">
                <a:solidFill>
                  <a:srgbClr val="03495C"/>
                </a:solidFill>
              </a:rPr>
              <a:t>Mūsu grēki tiek mums piedoti</a:t>
            </a:r>
            <a:endParaRPr lang="en-GB" sz="1600" b="1" smtClean="0">
              <a:solidFill>
                <a:srgbClr val="03495C"/>
              </a:solidFill>
            </a:endParaRPr>
          </a:p>
          <a:p>
            <a:pPr eaLnBrk="1" hangingPunct="1">
              <a:buClr>
                <a:srgbClr val="C00000"/>
              </a:buClr>
              <a:buFont typeface="Wingdings 2" pitchFamily="18" charset="2"/>
              <a:buNone/>
            </a:pPr>
            <a:r>
              <a:rPr lang="en-GB" sz="1600" b="1" smtClean="0">
                <a:solidFill>
                  <a:srgbClr val="03495C"/>
                </a:solidFill>
              </a:rPr>
              <a:t> </a:t>
            </a:r>
          </a:p>
          <a:p>
            <a:pPr eaLnBrk="1" hangingPunct="1">
              <a:buClr>
                <a:srgbClr val="C00000"/>
              </a:buClr>
              <a:buFont typeface="Wingdings" pitchFamily="2" charset="2"/>
              <a:buChar char="v"/>
            </a:pPr>
            <a:r>
              <a:rPr lang="en-GB" sz="1600" b="1" smtClean="0">
                <a:solidFill>
                  <a:srgbClr val="03495C"/>
                </a:solidFill>
              </a:rPr>
              <a:t>7.  </a:t>
            </a:r>
            <a:r>
              <a:rPr lang="lv-LV" sz="1600" b="1" smtClean="0">
                <a:solidFill>
                  <a:srgbClr val="03495C"/>
                </a:solidFill>
              </a:rPr>
              <a:t>Vai kristība pati par sevi mūs glābs</a:t>
            </a:r>
            <a:r>
              <a:rPr lang="en-GB" sz="1600" b="1" smtClean="0">
                <a:solidFill>
                  <a:srgbClr val="03495C"/>
                </a:solidFill>
              </a:rPr>
              <a:t>?</a:t>
            </a:r>
          </a:p>
          <a:p>
            <a:pPr eaLnBrk="1" hangingPunct="1">
              <a:buClr>
                <a:srgbClr val="C00000"/>
              </a:buClr>
              <a:buFont typeface="Wingdings" pitchFamily="2" charset="2"/>
              <a:buChar char="v"/>
            </a:pPr>
            <a:endParaRPr lang="en-GB" sz="1600" b="1" smtClean="0">
              <a:solidFill>
                <a:srgbClr val="03495C"/>
              </a:solidFill>
            </a:endParaRPr>
          </a:p>
        </p:txBody>
      </p:sp>
      <p:sp>
        <p:nvSpPr>
          <p:cNvPr id="33795" name="Text Box 5"/>
          <p:cNvSpPr txBox="1">
            <a:spLocks noChangeArrowheads="1"/>
          </p:cNvSpPr>
          <p:nvPr/>
        </p:nvSpPr>
        <p:spPr bwMode="auto">
          <a:xfrm>
            <a:off x="1116013" y="333375"/>
            <a:ext cx="8027987" cy="366713"/>
          </a:xfrm>
          <a:prstGeom prst="rect">
            <a:avLst/>
          </a:prstGeom>
          <a:noFill/>
          <a:ln w="9525">
            <a:noFill/>
            <a:miter lim="800000"/>
            <a:headEnd/>
            <a:tailEnd/>
          </a:ln>
        </p:spPr>
        <p:txBody>
          <a:bodyPr>
            <a:spAutoFit/>
          </a:bodyPr>
          <a:lstStyle/>
          <a:p>
            <a:pPr>
              <a:spcBef>
                <a:spcPct val="50000"/>
              </a:spcBef>
            </a:pPr>
            <a:r>
              <a:rPr lang="lv-LV"/>
              <a:t>10.nodarbība: Jautājumi</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en-GB" sz="2600" b="1" i="1" smtClean="0">
                <a:solidFill>
                  <a:srgbClr val="03495C"/>
                </a:solidFill>
              </a:rPr>
              <a:t>“</a:t>
            </a:r>
            <a:r>
              <a:rPr lang="lv-LV" sz="2600" b="1" i="1" smtClean="0">
                <a:solidFill>
                  <a:srgbClr val="03495C"/>
                </a:solidFill>
              </a:rPr>
              <a:t>Eita pa visu pasauli un pasludiniet evaņģēliju visai radībai. Kas tic un top kristīts, tas tiks izglābts</a:t>
            </a:r>
            <a:r>
              <a:rPr lang="en-GB" sz="2600" b="1" i="1" smtClean="0">
                <a:solidFill>
                  <a:srgbClr val="03495C"/>
                </a:solidFill>
              </a:rPr>
              <a:t>” </a:t>
            </a:r>
            <a:r>
              <a:rPr lang="en-GB" sz="2600" smtClean="0">
                <a:solidFill>
                  <a:srgbClr val="0B5395"/>
                </a:solidFill>
              </a:rPr>
              <a:t>(M</a:t>
            </a:r>
            <a:r>
              <a:rPr lang="lv-LV" sz="2600" smtClean="0">
                <a:solidFill>
                  <a:srgbClr val="0B5395"/>
                </a:solidFill>
              </a:rPr>
              <a:t>ar</a:t>
            </a:r>
            <a:r>
              <a:rPr lang="en-GB" sz="2600" smtClean="0">
                <a:solidFill>
                  <a:srgbClr val="0B5395"/>
                </a:solidFill>
              </a:rPr>
              <a:t>k</a:t>
            </a:r>
            <a:r>
              <a:rPr lang="lv-LV" sz="2600" smtClean="0">
                <a:solidFill>
                  <a:srgbClr val="0B5395"/>
                </a:solidFill>
              </a:rPr>
              <a:t>a</a:t>
            </a:r>
            <a:r>
              <a:rPr lang="en-GB" sz="2600" smtClean="0">
                <a:solidFill>
                  <a:srgbClr val="0B5395"/>
                </a:solidFill>
              </a:rPr>
              <a:t> 16:15,16).</a:t>
            </a:r>
          </a:p>
          <a:p>
            <a:pPr eaLnBrk="1" hangingPunct="1">
              <a:lnSpc>
                <a:spcPct val="90000"/>
              </a:lnSpc>
              <a:buClr>
                <a:srgbClr val="C00000"/>
              </a:buClr>
              <a:buFont typeface="Wingdings" pitchFamily="2" charset="2"/>
              <a:buChar char="v"/>
            </a:pPr>
            <a:r>
              <a:rPr lang="en-GB" sz="2600" b="1" i="1" smtClean="0">
                <a:solidFill>
                  <a:srgbClr val="03495C"/>
                </a:solidFill>
              </a:rPr>
              <a:t>“</a:t>
            </a:r>
            <a:r>
              <a:rPr lang="lv-LV" sz="2600" b="1" i="1" smtClean="0">
                <a:solidFill>
                  <a:srgbClr val="03495C"/>
                </a:solidFill>
              </a:rPr>
              <a:t>Patiesi, patiesi Es tev saku: ja kāds neatdzimst ūdenī un Garā, netikt tam Dieva valstībā!</a:t>
            </a:r>
            <a:r>
              <a:rPr lang="en-GB" sz="2600" b="1" i="1" smtClean="0">
                <a:solidFill>
                  <a:srgbClr val="03495C"/>
                </a:solidFill>
              </a:rPr>
              <a:t>” </a:t>
            </a:r>
            <a:r>
              <a:rPr lang="en-GB" sz="2600" smtClean="0">
                <a:solidFill>
                  <a:srgbClr val="0B5395"/>
                </a:solidFill>
              </a:rPr>
              <a:t>(</a:t>
            </a:r>
            <a:r>
              <a:rPr lang="lv-LV" sz="2600" smtClean="0">
                <a:solidFill>
                  <a:srgbClr val="0B5395"/>
                </a:solidFill>
              </a:rPr>
              <a:t>Jāņa</a:t>
            </a:r>
            <a:r>
              <a:rPr lang="en-GB" sz="2600" smtClean="0">
                <a:solidFill>
                  <a:srgbClr val="0B5395"/>
                </a:solidFill>
              </a:rPr>
              <a:t> 3:5). </a:t>
            </a:r>
          </a:p>
          <a:p>
            <a:pPr eaLnBrk="1" hangingPunct="1">
              <a:lnSpc>
                <a:spcPct val="90000"/>
              </a:lnSpc>
              <a:buClr>
                <a:srgbClr val="C00000"/>
              </a:buClr>
              <a:buFont typeface="Wingdings" pitchFamily="2" charset="2"/>
              <a:buChar char="v"/>
            </a:pPr>
            <a:r>
              <a:rPr lang="lv-LV" sz="2600" smtClean="0">
                <a:solidFill>
                  <a:srgbClr val="0B5395"/>
                </a:solidFill>
              </a:rPr>
              <a:t>Ja mēs nebūsim</a:t>
            </a:r>
            <a:r>
              <a:rPr lang="en-GB" sz="2600" smtClean="0">
                <a:solidFill>
                  <a:srgbClr val="0B5395"/>
                </a:solidFill>
              </a:rPr>
              <a:t> </a:t>
            </a:r>
            <a:r>
              <a:rPr lang="en-GB" sz="2600" b="1" i="1" smtClean="0">
                <a:solidFill>
                  <a:srgbClr val="03495C"/>
                </a:solidFill>
              </a:rPr>
              <a:t>“</a:t>
            </a:r>
            <a:r>
              <a:rPr lang="lv-LV" sz="2600" b="1" i="1" smtClean="0">
                <a:solidFill>
                  <a:srgbClr val="03495C"/>
                </a:solidFill>
              </a:rPr>
              <a:t>mazgāti</a:t>
            </a:r>
            <a:r>
              <a:rPr lang="en-GB" sz="2600" b="1" i="1" smtClean="0">
                <a:solidFill>
                  <a:srgbClr val="03495C"/>
                </a:solidFill>
              </a:rPr>
              <a:t>”, </a:t>
            </a:r>
            <a:r>
              <a:rPr lang="lv-LV" sz="2600" smtClean="0">
                <a:solidFill>
                  <a:srgbClr val="0B5395"/>
                </a:solidFill>
              </a:rPr>
              <a:t>mums nebūs</a:t>
            </a:r>
            <a:r>
              <a:rPr lang="en-GB" sz="2600" smtClean="0">
                <a:solidFill>
                  <a:srgbClr val="0B5395"/>
                </a:solidFill>
              </a:rPr>
              <a:t> </a:t>
            </a:r>
            <a:r>
              <a:rPr lang="en-GB" sz="2600" b="1" i="1" smtClean="0">
                <a:solidFill>
                  <a:srgbClr val="03495C"/>
                </a:solidFill>
              </a:rPr>
              <a:t>“</a:t>
            </a:r>
            <a:r>
              <a:rPr lang="lv-LV" sz="2600" b="1" i="1" smtClean="0">
                <a:solidFill>
                  <a:srgbClr val="03495C"/>
                </a:solidFill>
              </a:rPr>
              <a:t>daļas</a:t>
            </a:r>
            <a:r>
              <a:rPr lang="en-GB" sz="2600" b="1" i="1" smtClean="0">
                <a:solidFill>
                  <a:srgbClr val="03495C"/>
                </a:solidFill>
              </a:rPr>
              <a:t>” </a:t>
            </a:r>
            <a:r>
              <a:rPr lang="lv-LV" sz="2600" smtClean="0">
                <a:solidFill>
                  <a:srgbClr val="0B5395"/>
                </a:solidFill>
              </a:rPr>
              <a:t>pie Kristus</a:t>
            </a:r>
            <a:r>
              <a:rPr lang="en-GB" sz="2600" smtClean="0">
                <a:solidFill>
                  <a:srgbClr val="0B5395"/>
                </a:solidFill>
              </a:rPr>
              <a:t> (</a:t>
            </a:r>
            <a:r>
              <a:rPr lang="lv-LV" sz="2600" smtClean="0">
                <a:solidFill>
                  <a:srgbClr val="0B5395"/>
                </a:solidFill>
              </a:rPr>
              <a:t>Jāņa</a:t>
            </a:r>
            <a:r>
              <a:rPr lang="en-GB" sz="2600" smtClean="0">
                <a:solidFill>
                  <a:srgbClr val="0B5395"/>
                </a:solidFill>
              </a:rPr>
              <a:t> 13:8). </a:t>
            </a:r>
          </a:p>
          <a:p>
            <a:pPr eaLnBrk="1" hangingPunct="1">
              <a:lnSpc>
                <a:spcPct val="90000"/>
              </a:lnSpc>
              <a:buClr>
                <a:srgbClr val="C00000"/>
              </a:buClr>
              <a:buFont typeface="Wingdings" pitchFamily="2" charset="2"/>
              <a:buChar char="v"/>
            </a:pPr>
            <a:r>
              <a:rPr lang="lv-LV" sz="2600" smtClean="0">
                <a:solidFill>
                  <a:srgbClr val="0B5395"/>
                </a:solidFill>
              </a:rPr>
              <a:t>Tāpat kā šķirsts izglāba Nou un viņa ģimeni no Dieva soda grēciniekiem, tā kristības Kristus Vārdā izglābs ticīgos no mūžīgās nāves</a:t>
            </a:r>
            <a:r>
              <a:rPr lang="en-GB" sz="2600" smtClean="0">
                <a:solidFill>
                  <a:srgbClr val="0B5395"/>
                </a:solidFill>
              </a:rPr>
              <a:t> (1</a:t>
            </a:r>
            <a:r>
              <a:rPr lang="lv-LV" sz="2600" smtClean="0">
                <a:solidFill>
                  <a:srgbClr val="0B5395"/>
                </a:solidFill>
              </a:rPr>
              <a:t>.</a:t>
            </a:r>
            <a:r>
              <a:rPr lang="en-GB" sz="2600" smtClean="0">
                <a:solidFill>
                  <a:srgbClr val="0B5395"/>
                </a:solidFill>
              </a:rPr>
              <a:t> P</a:t>
            </a:r>
            <a:r>
              <a:rPr lang="lv-LV" sz="2600" smtClean="0">
                <a:solidFill>
                  <a:srgbClr val="0B5395"/>
                </a:solidFill>
              </a:rPr>
              <a:t>ē</a:t>
            </a:r>
            <a:r>
              <a:rPr lang="en-GB" sz="2600" smtClean="0">
                <a:solidFill>
                  <a:srgbClr val="0B5395"/>
                </a:solidFill>
              </a:rPr>
              <a:t>t. 3:20,21).</a:t>
            </a:r>
          </a:p>
        </p:txBody>
      </p:sp>
      <p:sp>
        <p:nvSpPr>
          <p:cNvPr id="15362" name="Text Box 5"/>
          <p:cNvSpPr txBox="1">
            <a:spLocks noChangeArrowheads="1"/>
          </p:cNvSpPr>
          <p:nvPr/>
        </p:nvSpPr>
        <p:spPr bwMode="auto">
          <a:xfrm>
            <a:off x="1042988" y="981075"/>
            <a:ext cx="7200900" cy="366713"/>
          </a:xfrm>
          <a:prstGeom prst="rect">
            <a:avLst/>
          </a:prstGeom>
          <a:noFill/>
          <a:ln w="9525">
            <a:noFill/>
            <a:miter lim="800000"/>
            <a:headEnd/>
            <a:tailEnd/>
          </a:ln>
        </p:spPr>
        <p:txBody>
          <a:bodyPr>
            <a:spAutoFit/>
          </a:bodyPr>
          <a:lstStyle/>
          <a:p>
            <a:pPr>
              <a:spcBef>
                <a:spcPct val="50000"/>
              </a:spcBef>
            </a:pPr>
            <a:r>
              <a:rPr lang="lv-LV"/>
              <a:t>Kristības un pestīšana</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395288" y="1628775"/>
            <a:ext cx="8229600" cy="4708525"/>
          </a:xfrm>
        </p:spPr>
        <p:txBody>
          <a:bodyPr/>
          <a:lstStyle/>
          <a:p>
            <a:pPr eaLnBrk="1" hangingPunct="1">
              <a:lnSpc>
                <a:spcPct val="80000"/>
              </a:lnSpc>
              <a:buClr>
                <a:srgbClr val="C00000"/>
              </a:buClr>
              <a:buFont typeface="Wingdings" pitchFamily="2" charset="2"/>
              <a:buChar char="v"/>
            </a:pPr>
            <a:r>
              <a:rPr lang="en-GB" sz="2500" b="1" i="1" smtClean="0">
                <a:solidFill>
                  <a:srgbClr val="03495C"/>
                </a:solidFill>
              </a:rPr>
              <a:t>“</a:t>
            </a:r>
            <a:r>
              <a:rPr lang="lv-LV" sz="2500" b="1" i="1" smtClean="0">
                <a:solidFill>
                  <a:srgbClr val="03495C"/>
                </a:solidFill>
              </a:rPr>
              <a:t>Brāļi, ko lai mēs darām?” Bet Pēteris tiem atbildēja: “Atgriezieties no grēkiem un liecieties kristīties ikviens Jēzus Kristus Vārdā, lai jūs dabūtu grēku piedošanu…Kas viņa vārdus uzņēma, tos kristīja, un tanī dienā tiem pievienojās ap trīs tūkstoši dvēseļu</a:t>
            </a:r>
            <a:r>
              <a:rPr lang="en-GB" sz="2200" b="1" i="1" smtClean="0">
                <a:solidFill>
                  <a:srgbClr val="03495C"/>
                </a:solidFill>
              </a:rPr>
              <a:t> </a:t>
            </a:r>
            <a:r>
              <a:rPr lang="en-GB" sz="2000" smtClean="0">
                <a:solidFill>
                  <a:srgbClr val="0B5395"/>
                </a:solidFill>
              </a:rPr>
              <a:t/>
            </a:r>
            <a:br>
              <a:rPr lang="en-GB" sz="2000" smtClean="0">
                <a:solidFill>
                  <a:srgbClr val="0B5395"/>
                </a:solidFill>
              </a:rPr>
            </a:br>
            <a:r>
              <a:rPr lang="en-GB" sz="2000" smtClean="0">
                <a:solidFill>
                  <a:srgbClr val="0B5395"/>
                </a:solidFill>
              </a:rPr>
              <a:t>(</a:t>
            </a:r>
            <a:r>
              <a:rPr lang="lv-LV" sz="2000" smtClean="0">
                <a:solidFill>
                  <a:srgbClr val="0B5395"/>
                </a:solidFill>
              </a:rPr>
              <a:t>Ap.d.</a:t>
            </a:r>
            <a:r>
              <a:rPr lang="en-GB" sz="2000" smtClean="0">
                <a:solidFill>
                  <a:srgbClr val="0B5395"/>
                </a:solidFill>
              </a:rPr>
              <a:t> 2:38-41). </a:t>
            </a:r>
          </a:p>
          <a:p>
            <a:pPr eaLnBrk="1" hangingPunct="1">
              <a:lnSpc>
                <a:spcPct val="80000"/>
              </a:lnSpc>
              <a:buFont typeface="Arial" charset="0"/>
              <a:buChar char="•"/>
            </a:pPr>
            <a:endParaRPr lang="en-GB" sz="2000" smtClean="0">
              <a:solidFill>
                <a:srgbClr val="0B5395"/>
              </a:solidFill>
            </a:endParaRPr>
          </a:p>
          <a:p>
            <a:pPr eaLnBrk="1" hangingPunct="1">
              <a:lnSpc>
                <a:spcPct val="80000"/>
              </a:lnSpc>
              <a:buClr>
                <a:srgbClr val="C00000"/>
              </a:buClr>
              <a:buFont typeface="Wingdings" pitchFamily="2" charset="2"/>
              <a:buChar char="v"/>
            </a:pPr>
            <a:r>
              <a:rPr lang="lv-LV" sz="2000" smtClean="0">
                <a:solidFill>
                  <a:srgbClr val="0B5395"/>
                </a:solidFill>
              </a:rPr>
              <a:t>Pāvilam veltītā Kristus parādība tik stipri iedarbojās uz viņa sirdsapziņu, ka tiklīdz tas bija iespējams, viņš </a:t>
            </a:r>
            <a:r>
              <a:rPr lang="en-GB" sz="2400" b="1" i="1" smtClean="0">
                <a:solidFill>
                  <a:srgbClr val="03495C"/>
                </a:solidFill>
              </a:rPr>
              <a:t>“</a:t>
            </a:r>
            <a:r>
              <a:rPr lang="lv-LV" sz="2400" b="1" i="1" smtClean="0">
                <a:solidFill>
                  <a:srgbClr val="03495C"/>
                </a:solidFill>
              </a:rPr>
              <a:t>uzcēlies tika kristīts</a:t>
            </a:r>
            <a:r>
              <a:rPr lang="en-GB" b="1" i="1" smtClean="0">
                <a:solidFill>
                  <a:srgbClr val="03495C"/>
                </a:solidFill>
              </a:rPr>
              <a:t>” </a:t>
            </a:r>
            <a:r>
              <a:rPr lang="en-GB" sz="2000" smtClean="0">
                <a:solidFill>
                  <a:srgbClr val="0B5395"/>
                </a:solidFill>
              </a:rPr>
              <a:t>(A</a:t>
            </a:r>
            <a:r>
              <a:rPr lang="lv-LV" sz="2000" smtClean="0">
                <a:solidFill>
                  <a:srgbClr val="0B5395"/>
                </a:solidFill>
              </a:rPr>
              <a:t>p.d.</a:t>
            </a:r>
            <a:r>
              <a:rPr lang="en-GB" sz="2000" smtClean="0">
                <a:solidFill>
                  <a:srgbClr val="0B5395"/>
                </a:solidFill>
              </a:rPr>
              <a:t> 9:18). </a:t>
            </a:r>
          </a:p>
          <a:p>
            <a:pPr eaLnBrk="1" hangingPunct="1">
              <a:lnSpc>
                <a:spcPct val="80000"/>
              </a:lnSpc>
              <a:buClr>
                <a:srgbClr val="C00000"/>
              </a:buClr>
              <a:buFont typeface="Wingdings 2" pitchFamily="18" charset="2"/>
              <a:buNone/>
            </a:pPr>
            <a:endParaRPr lang="en-GB" sz="2000" smtClean="0">
              <a:solidFill>
                <a:srgbClr val="0B5395"/>
              </a:solidFill>
            </a:endParaRPr>
          </a:p>
          <a:p>
            <a:pPr eaLnBrk="1" hangingPunct="1">
              <a:lnSpc>
                <a:spcPct val="80000"/>
              </a:lnSpc>
              <a:buClr>
                <a:srgbClr val="C00000"/>
              </a:buClr>
              <a:buFont typeface="Wingdings" pitchFamily="2" charset="2"/>
              <a:buChar char="v"/>
            </a:pPr>
            <a:r>
              <a:rPr lang="en-GB" b="1" i="1" smtClean="0">
                <a:solidFill>
                  <a:srgbClr val="03495C"/>
                </a:solidFill>
              </a:rPr>
              <a:t>“</a:t>
            </a:r>
            <a:r>
              <a:rPr lang="lv-LV" b="1" i="1" smtClean="0">
                <a:solidFill>
                  <a:srgbClr val="03495C"/>
                </a:solidFill>
              </a:rPr>
              <a:t>Tūdaļ</a:t>
            </a:r>
            <a:r>
              <a:rPr lang="en-GB" b="1" i="1" smtClean="0">
                <a:solidFill>
                  <a:srgbClr val="03495C"/>
                </a:solidFill>
              </a:rPr>
              <a:t>” </a:t>
            </a:r>
            <a:r>
              <a:rPr lang="lv-LV" sz="2000" smtClean="0">
                <a:solidFill>
                  <a:srgbClr val="0B5395"/>
                </a:solidFill>
              </a:rPr>
              <a:t>ļaudis tika kristīti, tiklīdz tie bija sapratuši un pieņēmuši evaņģēliju</a:t>
            </a:r>
            <a:r>
              <a:rPr lang="en-GB" sz="2000" smtClean="0">
                <a:solidFill>
                  <a:srgbClr val="0B5395"/>
                </a:solidFill>
              </a:rPr>
              <a:t/>
            </a:r>
            <a:br>
              <a:rPr lang="en-GB" sz="2000" smtClean="0">
                <a:solidFill>
                  <a:srgbClr val="0B5395"/>
                </a:solidFill>
              </a:rPr>
            </a:br>
            <a:r>
              <a:rPr lang="en-GB" sz="2000" smtClean="0">
                <a:solidFill>
                  <a:srgbClr val="0B5395"/>
                </a:solidFill>
              </a:rPr>
              <a:t>(</a:t>
            </a:r>
            <a:r>
              <a:rPr lang="lv-LV" sz="2000" smtClean="0">
                <a:solidFill>
                  <a:srgbClr val="0B5395"/>
                </a:solidFill>
              </a:rPr>
              <a:t>piem</a:t>
            </a:r>
            <a:r>
              <a:rPr lang="en-GB" sz="2000" smtClean="0">
                <a:solidFill>
                  <a:srgbClr val="0B5395"/>
                </a:solidFill>
              </a:rPr>
              <a:t>.</a:t>
            </a:r>
            <a:r>
              <a:rPr lang="lv-LV" sz="2000" smtClean="0">
                <a:solidFill>
                  <a:srgbClr val="0B5395"/>
                </a:solidFill>
              </a:rPr>
              <a:t>,</a:t>
            </a:r>
            <a:r>
              <a:rPr lang="en-GB" sz="2000" smtClean="0">
                <a:solidFill>
                  <a:srgbClr val="0B5395"/>
                </a:solidFill>
              </a:rPr>
              <a:t> A</a:t>
            </a:r>
            <a:r>
              <a:rPr lang="lv-LV" sz="2000" smtClean="0">
                <a:solidFill>
                  <a:srgbClr val="0B5395"/>
                </a:solidFill>
              </a:rPr>
              <a:t>p.d.</a:t>
            </a:r>
            <a:r>
              <a:rPr lang="en-GB" sz="2000" smtClean="0">
                <a:solidFill>
                  <a:srgbClr val="0B5395"/>
                </a:solidFill>
              </a:rPr>
              <a:t> 8:12, 36-39; 9:18; 10:47; 16:15). </a:t>
            </a:r>
          </a:p>
          <a:p>
            <a:pPr eaLnBrk="1" hangingPunct="1">
              <a:lnSpc>
                <a:spcPct val="80000"/>
              </a:lnSpc>
              <a:buClr>
                <a:srgbClr val="C00000"/>
              </a:buClr>
              <a:buFont typeface="Wingdings" pitchFamily="2" charset="2"/>
              <a:buChar char="v"/>
            </a:pPr>
            <a:endParaRPr lang="en-GB" sz="2000" smtClean="0">
              <a:solidFill>
                <a:srgbClr val="0B5395"/>
              </a:solidFill>
            </a:endParaRPr>
          </a:p>
          <a:p>
            <a:pPr eaLnBrk="1" hangingPunct="1">
              <a:lnSpc>
                <a:spcPct val="80000"/>
              </a:lnSpc>
              <a:buFont typeface="Arial" charset="0"/>
              <a:buChar char="•"/>
            </a:pPr>
            <a:endParaRPr lang="en-GB" sz="2000" smtClean="0">
              <a:solidFill>
                <a:srgbClr val="0B5395"/>
              </a:solidFill>
            </a:endParaRPr>
          </a:p>
        </p:txBody>
      </p:sp>
      <p:sp>
        <p:nvSpPr>
          <p:cNvPr id="16386" name="Text Box 4"/>
          <p:cNvSpPr txBox="1">
            <a:spLocks noChangeArrowheads="1"/>
          </p:cNvSpPr>
          <p:nvPr/>
        </p:nvSpPr>
        <p:spPr bwMode="auto">
          <a:xfrm>
            <a:off x="1042988" y="404813"/>
            <a:ext cx="7632700" cy="366712"/>
          </a:xfrm>
          <a:prstGeom prst="rect">
            <a:avLst/>
          </a:prstGeom>
          <a:noFill/>
          <a:ln w="9525">
            <a:noFill/>
            <a:miter lim="800000"/>
            <a:headEnd/>
            <a:tailEnd/>
          </a:ln>
        </p:spPr>
        <p:txBody>
          <a:bodyPr>
            <a:spAutoFit/>
          </a:bodyPr>
          <a:lstStyle/>
          <a:p>
            <a:pPr>
              <a:spcBef>
                <a:spcPct val="50000"/>
              </a:spcBef>
            </a:pPr>
            <a:r>
              <a:rPr lang="lv-LV"/>
              <a:t>Kristību neatliekamība</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lv-LV" sz="2600" smtClean="0">
                <a:solidFill>
                  <a:srgbClr val="0B5395"/>
                </a:solidFill>
              </a:rPr>
              <a:t>Ap.d.</a:t>
            </a:r>
            <a:r>
              <a:rPr lang="en-GB" sz="2600" smtClean="0">
                <a:solidFill>
                  <a:srgbClr val="0B5395"/>
                </a:solidFill>
              </a:rPr>
              <a:t>16:14,15: </a:t>
            </a:r>
            <a:r>
              <a:rPr lang="en-GB" b="1" i="1" smtClean="0">
                <a:solidFill>
                  <a:srgbClr val="03495C"/>
                </a:solidFill>
              </a:rPr>
              <a:t>“</a:t>
            </a:r>
            <a:r>
              <a:rPr lang="lv-LV" b="1" i="1" smtClean="0">
                <a:solidFill>
                  <a:srgbClr val="03495C"/>
                </a:solidFill>
              </a:rPr>
              <a:t>Tas Kungs atvēra (Lidijas) sirdi Pāvila vārdiem… viņa un viņas nams bija kristīti</a:t>
            </a:r>
            <a:r>
              <a:rPr lang="en-GB" b="1" i="1" smtClean="0">
                <a:solidFill>
                  <a:srgbClr val="03495C"/>
                </a:solidFill>
              </a:rPr>
              <a:t>”. </a:t>
            </a:r>
            <a:r>
              <a:rPr lang="lv-LV" sz="2600" smtClean="0">
                <a:solidFill>
                  <a:srgbClr val="0B5395"/>
                </a:solidFill>
              </a:rPr>
              <a:t>Tiek </a:t>
            </a:r>
            <a:r>
              <a:rPr lang="lv-LV" sz="2600" i="1" smtClean="0">
                <a:solidFill>
                  <a:srgbClr val="0B5395"/>
                </a:solidFill>
              </a:rPr>
              <a:t>pieņemts</a:t>
            </a:r>
            <a:r>
              <a:rPr lang="lv-LV" sz="2600" smtClean="0">
                <a:solidFill>
                  <a:srgbClr val="0B5395"/>
                </a:solidFill>
              </a:rPr>
              <a:t>, ka ikkatrs, kas dzird un tic evaņģēlijam, tiek kristīts – kristības tiek uzskatītas par nenovēršamu evaņģēlija sludināšanas rezultātu</a:t>
            </a:r>
            <a:r>
              <a:rPr lang="en-GB" sz="2600" smtClean="0">
                <a:solidFill>
                  <a:srgbClr val="0B5395"/>
                </a:solidFill>
              </a:rPr>
              <a:t>. </a:t>
            </a:r>
          </a:p>
          <a:p>
            <a:pPr eaLnBrk="1" hangingPunct="1">
              <a:lnSpc>
                <a:spcPct val="90000"/>
              </a:lnSpc>
              <a:buClr>
                <a:srgbClr val="C00000"/>
              </a:buClr>
              <a:buFont typeface="Wingdings" pitchFamily="2" charset="2"/>
              <a:buChar char="v"/>
            </a:pPr>
            <a:r>
              <a:rPr lang="lv-LV" sz="2600" smtClean="0">
                <a:solidFill>
                  <a:srgbClr val="0B5395"/>
                </a:solidFill>
              </a:rPr>
              <a:t>Kornēlijs bija</a:t>
            </a:r>
            <a:r>
              <a:rPr lang="en-GB" sz="2600" smtClean="0">
                <a:solidFill>
                  <a:srgbClr val="0B5395"/>
                </a:solidFill>
              </a:rPr>
              <a:t> </a:t>
            </a:r>
            <a:r>
              <a:rPr lang="en-GB" b="1" i="1" smtClean="0">
                <a:solidFill>
                  <a:srgbClr val="03495C"/>
                </a:solidFill>
              </a:rPr>
              <a:t>“</a:t>
            </a:r>
            <a:r>
              <a:rPr lang="lv-LV" b="1" i="1" smtClean="0">
                <a:solidFill>
                  <a:srgbClr val="03495C"/>
                </a:solidFill>
              </a:rPr>
              <a:t>ticīgs un dievbijīgs … Viņš deva ļaudīm daudz dāvanu un pastāvīgi lūdza Dievu</a:t>
            </a:r>
            <a:r>
              <a:rPr lang="en-GB" b="1" i="1" smtClean="0">
                <a:solidFill>
                  <a:srgbClr val="03495C"/>
                </a:solidFill>
              </a:rPr>
              <a:t>”, </a:t>
            </a:r>
            <a:r>
              <a:rPr lang="en-GB" sz="2600" smtClean="0">
                <a:solidFill>
                  <a:srgbClr val="0B5395"/>
                </a:solidFill>
              </a:rPr>
              <a:t>b</a:t>
            </a:r>
            <a:r>
              <a:rPr lang="lv-LV" sz="2600" smtClean="0">
                <a:solidFill>
                  <a:srgbClr val="0B5395"/>
                </a:solidFill>
              </a:rPr>
              <a:t>et tā nepietika; viņam bija jāparāda, kas </a:t>
            </a:r>
            <a:r>
              <a:rPr lang="lv-LV" sz="2600" i="1" smtClean="0">
                <a:solidFill>
                  <a:srgbClr val="0B5395"/>
                </a:solidFill>
              </a:rPr>
              <a:t>darāms</a:t>
            </a:r>
            <a:r>
              <a:rPr lang="lv-LV" sz="2600" smtClean="0">
                <a:solidFill>
                  <a:srgbClr val="0B5395"/>
                </a:solidFill>
              </a:rPr>
              <a:t>, ko viņš nebija izdarījis – ticēt Kristus evaņģēlijam un kristīties</a:t>
            </a:r>
            <a:r>
              <a:rPr lang="en-GB" sz="2600" smtClean="0">
                <a:solidFill>
                  <a:srgbClr val="0B5395"/>
                </a:solidFill>
              </a:rPr>
              <a:t> (</a:t>
            </a:r>
            <a:r>
              <a:rPr lang="en-GB" sz="2600" smtClean="0">
                <a:solidFill>
                  <a:srgbClr val="03495C"/>
                </a:solidFill>
              </a:rPr>
              <a:t>A</a:t>
            </a:r>
            <a:r>
              <a:rPr lang="lv-LV" sz="2600" smtClean="0">
                <a:solidFill>
                  <a:srgbClr val="03495C"/>
                </a:solidFill>
              </a:rPr>
              <a:t>p.d.</a:t>
            </a:r>
            <a:r>
              <a:rPr lang="en-GB" sz="2600" smtClean="0">
                <a:solidFill>
                  <a:srgbClr val="03495C"/>
                </a:solidFill>
              </a:rPr>
              <a:t>10:2,</a:t>
            </a:r>
            <a:r>
              <a:rPr lang="lv-LV" sz="2600" smtClean="0">
                <a:solidFill>
                  <a:srgbClr val="03495C"/>
                </a:solidFill>
              </a:rPr>
              <a:t>48</a:t>
            </a:r>
            <a:r>
              <a:rPr lang="en-GB" sz="2600" smtClean="0">
                <a:solidFill>
                  <a:srgbClr val="03495C"/>
                </a:solidFill>
              </a:rPr>
              <a:t>).</a:t>
            </a:r>
          </a:p>
          <a:p>
            <a:pPr eaLnBrk="1" hangingPunct="1">
              <a:lnSpc>
                <a:spcPct val="90000"/>
              </a:lnSpc>
              <a:buFont typeface="Arial" charset="0"/>
              <a:buChar char="•"/>
            </a:pPr>
            <a:endParaRPr lang="en-GB" sz="2600" smtClean="0"/>
          </a:p>
        </p:txBody>
      </p:sp>
      <p:sp>
        <p:nvSpPr>
          <p:cNvPr id="17410" name="Text Box 4"/>
          <p:cNvSpPr txBox="1">
            <a:spLocks noChangeArrowheads="1"/>
          </p:cNvSpPr>
          <p:nvPr/>
        </p:nvSpPr>
        <p:spPr bwMode="auto">
          <a:xfrm>
            <a:off x="1258888" y="476250"/>
            <a:ext cx="7200900" cy="366713"/>
          </a:xfrm>
          <a:prstGeom prst="rect">
            <a:avLst/>
          </a:prstGeom>
          <a:noFill/>
          <a:ln w="9525">
            <a:noFill/>
            <a:miter lim="800000"/>
            <a:headEnd/>
            <a:tailEnd/>
          </a:ln>
        </p:spPr>
        <p:txBody>
          <a:bodyPr>
            <a:spAutoFit/>
          </a:bodyPr>
          <a:lstStyle/>
          <a:p>
            <a:pPr>
              <a:spcBef>
                <a:spcPct val="50000"/>
              </a:spcBef>
            </a:pPr>
            <a:r>
              <a:rPr lang="lv-LV"/>
              <a:t>Tici… tiec kristīts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4"/>
          <p:cNvPicPr>
            <a:picLocks noGrp="1" noChangeAspect="1"/>
          </p:cNvPicPr>
          <p:nvPr>
            <p:ph idx="1"/>
          </p:nvPr>
        </p:nvPicPr>
        <p:blipFill>
          <a:blip r:embed="rId2"/>
          <a:srcRect/>
          <a:stretch>
            <a:fillRect/>
          </a:stretch>
        </p:blipFill>
        <p:spPr>
          <a:xfrm>
            <a:off x="1042988" y="1700213"/>
            <a:ext cx="5834062" cy="4862512"/>
          </a:xfrm>
        </p:spPr>
      </p:pic>
      <p:sp>
        <p:nvSpPr>
          <p:cNvPr id="4" name="TextBox 3"/>
          <p:cNvSpPr txBox="1"/>
          <p:nvPr/>
        </p:nvSpPr>
        <p:spPr>
          <a:xfrm>
            <a:off x="6156325" y="4581525"/>
            <a:ext cx="4608513" cy="3381375"/>
          </a:xfrm>
          <a:prstGeom prst="rect">
            <a:avLst/>
          </a:prstGeom>
          <a:solidFill>
            <a:schemeClr val="accent2">
              <a:lumMod val="20000"/>
              <a:lumOff val="80000"/>
            </a:schemeClr>
          </a:solidFill>
        </p:spPr>
        <p:txBody>
          <a:bodyPr>
            <a:spAutoFit/>
          </a:bodyPr>
          <a:lstStyle/>
          <a:p>
            <a:pPr algn="ctr">
              <a:defRPr/>
            </a:pPr>
            <a:r>
              <a:rPr lang="lv-LV" sz="5400" b="1">
                <a:solidFill>
                  <a:srgbClr val="C00000"/>
                </a:solidFill>
                <a:latin typeface="AR BLANCA"/>
              </a:rPr>
              <a:t>Pilnīgi iegremdējoties</a:t>
            </a:r>
            <a:endParaRPr lang="en-AU" sz="5400" b="1">
              <a:solidFill>
                <a:srgbClr val="C00000"/>
              </a:solidFill>
              <a:latin typeface="AR BLANCA"/>
            </a:endParaRPr>
          </a:p>
          <a:p>
            <a:pPr algn="ctr">
              <a:defRPr/>
            </a:pPr>
            <a:endParaRPr lang="en-AU" sz="5400" b="1">
              <a:solidFill>
                <a:srgbClr val="C00000"/>
              </a:solidFill>
              <a:latin typeface="AR BLANCA"/>
            </a:endParaRPr>
          </a:p>
        </p:txBody>
      </p:sp>
      <p:sp>
        <p:nvSpPr>
          <p:cNvPr id="18435" name="Text Box 5"/>
          <p:cNvSpPr txBox="1">
            <a:spLocks noChangeArrowheads="1"/>
          </p:cNvSpPr>
          <p:nvPr/>
        </p:nvSpPr>
        <p:spPr bwMode="auto">
          <a:xfrm>
            <a:off x="1258888" y="260350"/>
            <a:ext cx="7129462" cy="366713"/>
          </a:xfrm>
          <a:prstGeom prst="rect">
            <a:avLst/>
          </a:prstGeom>
          <a:noFill/>
          <a:ln w="9525">
            <a:noFill/>
            <a:miter lim="800000"/>
            <a:headEnd/>
            <a:tailEnd/>
          </a:ln>
        </p:spPr>
        <p:txBody>
          <a:bodyPr>
            <a:spAutoFit/>
          </a:bodyPr>
          <a:lstStyle/>
          <a:p>
            <a:pPr>
              <a:spcBef>
                <a:spcPct val="50000"/>
              </a:spcBef>
            </a:pPr>
            <a:r>
              <a:rPr lang="lv-LV"/>
              <a:t>Kā kristīties?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p:txBody>
          <a:bodyPr/>
          <a:lstStyle/>
          <a:p>
            <a:pPr eaLnBrk="1" hangingPunct="1">
              <a:buClr>
                <a:srgbClr val="C00000"/>
              </a:buClr>
              <a:buFont typeface="Wingdings" pitchFamily="2" charset="2"/>
              <a:buChar char="v"/>
            </a:pPr>
            <a:r>
              <a:rPr lang="en-GB" b="1" i="1" smtClean="0">
                <a:solidFill>
                  <a:srgbClr val="03495C"/>
                </a:solidFill>
              </a:rPr>
              <a:t>Baptizo </a:t>
            </a:r>
            <a:r>
              <a:rPr lang="lv-LV" b="1" i="1" smtClean="0">
                <a:solidFill>
                  <a:srgbClr val="03495C"/>
                </a:solidFill>
              </a:rPr>
              <a:t>nenozīmē apslacīties</a:t>
            </a:r>
            <a:r>
              <a:rPr lang="en-GB" smtClean="0">
                <a:solidFill>
                  <a:srgbClr val="115964"/>
                </a:solidFill>
              </a:rPr>
              <a:t>; </a:t>
            </a:r>
            <a:r>
              <a:rPr lang="lv-LV" smtClean="0">
                <a:solidFill>
                  <a:srgbClr val="115964"/>
                </a:solidFill>
              </a:rPr>
              <a:t>tas nozīmē pilnīgu mazgāšanos, iegremdējoties ūdenī</a:t>
            </a:r>
            <a:r>
              <a:rPr lang="en-GB" smtClean="0">
                <a:solidFill>
                  <a:srgbClr val="115964"/>
                </a:solidFill>
              </a:rPr>
              <a:t>. </a:t>
            </a:r>
            <a:r>
              <a:rPr lang="lv-LV" smtClean="0">
                <a:solidFill>
                  <a:srgbClr val="115964"/>
                </a:solidFill>
              </a:rPr>
              <a:t>Klasiskajā grieķu valodā šo vārdu lieto attiecībā uz kuģiem, kad tie tiek iegremdēti ūdenī un līdz ar to ”kristīti”, vai runājot par spaiņa iegremdēšanu akā, lai izceltu ūdeni, vai drānas iegremdēšanu krāsvielā</a:t>
            </a:r>
            <a:r>
              <a:rPr lang="en-GB" smtClean="0">
                <a:solidFill>
                  <a:srgbClr val="115964"/>
                </a:solidFill>
              </a:rPr>
              <a:t>. J</a:t>
            </a:r>
            <a:r>
              <a:rPr lang="lv-LV" smtClean="0">
                <a:solidFill>
                  <a:srgbClr val="115964"/>
                </a:solidFill>
              </a:rPr>
              <a:t>āņa</a:t>
            </a:r>
            <a:r>
              <a:rPr lang="en-GB" smtClean="0">
                <a:solidFill>
                  <a:srgbClr val="115964"/>
                </a:solidFill>
              </a:rPr>
              <a:t> 13:26 </a:t>
            </a:r>
            <a:r>
              <a:rPr lang="lv-LV" smtClean="0">
                <a:solidFill>
                  <a:srgbClr val="115964"/>
                </a:solidFill>
              </a:rPr>
              <a:t>grieķu vārds</a:t>
            </a:r>
            <a:r>
              <a:rPr lang="en-GB" smtClean="0">
                <a:solidFill>
                  <a:srgbClr val="115964"/>
                </a:solidFill>
              </a:rPr>
              <a:t> </a:t>
            </a:r>
            <a:r>
              <a:rPr lang="en-GB" sz="2600" b="1" i="1" smtClean="0">
                <a:solidFill>
                  <a:srgbClr val="03495C"/>
                </a:solidFill>
              </a:rPr>
              <a:t>bapto</a:t>
            </a:r>
            <a:r>
              <a:rPr lang="en-GB" smtClean="0">
                <a:solidFill>
                  <a:srgbClr val="115964"/>
                </a:solidFill>
              </a:rPr>
              <a:t> </a:t>
            </a:r>
            <a:r>
              <a:rPr lang="lv-LV" smtClean="0">
                <a:solidFill>
                  <a:srgbClr val="115964"/>
                </a:solidFill>
              </a:rPr>
              <a:t>lietots, aprakstot , kā Jēzus iemērc kumosu maizes vīnā</a:t>
            </a:r>
            <a:r>
              <a:rPr lang="en-GB" smtClean="0">
                <a:solidFill>
                  <a:srgbClr val="115964"/>
                </a:solidFill>
              </a:rPr>
              <a:t>. </a:t>
            </a:r>
          </a:p>
        </p:txBody>
      </p:sp>
      <p:sp>
        <p:nvSpPr>
          <p:cNvPr id="19458" name="Text Box 5"/>
          <p:cNvSpPr txBox="1">
            <a:spLocks noChangeArrowheads="1"/>
          </p:cNvSpPr>
          <p:nvPr/>
        </p:nvSpPr>
        <p:spPr bwMode="auto">
          <a:xfrm>
            <a:off x="2627313" y="1052513"/>
            <a:ext cx="3241675" cy="366712"/>
          </a:xfrm>
          <a:prstGeom prst="rect">
            <a:avLst/>
          </a:prstGeom>
          <a:noFill/>
          <a:ln w="9525">
            <a:noFill/>
            <a:miter lim="800000"/>
            <a:headEnd/>
            <a:tailEnd/>
          </a:ln>
        </p:spPr>
        <p:txBody>
          <a:bodyPr>
            <a:spAutoFit/>
          </a:bodyPr>
          <a:lstStyle/>
          <a:p>
            <a:pPr>
              <a:spcBef>
                <a:spcPct val="50000"/>
              </a:spcBef>
            </a:pPr>
            <a:r>
              <a:rPr lang="lv-LV"/>
              <a:t>Vārda </a:t>
            </a:r>
            <a:r>
              <a:rPr lang="lv-LV" i="1"/>
              <a:t>baptizo</a:t>
            </a:r>
            <a:r>
              <a:rPr lang="lv-LV"/>
              <a:t> nozīme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descr="moroc204 031.jpg"/>
          <p:cNvPicPr>
            <a:picLocks noGrp="1" noChangeAspect="1"/>
          </p:cNvPicPr>
          <p:nvPr>
            <p:ph idx="1"/>
          </p:nvPr>
        </p:nvPicPr>
        <p:blipFill>
          <a:blip r:embed="rId2"/>
          <a:srcRect/>
          <a:stretch>
            <a:fillRect/>
          </a:stretch>
        </p:blipFill>
        <p:spPr>
          <a:xfrm>
            <a:off x="2806700" y="1600200"/>
            <a:ext cx="3530600" cy="4708525"/>
          </a:xfrm>
        </p:spPr>
      </p:pic>
      <p:sp>
        <p:nvSpPr>
          <p:cNvPr id="20482" name="Text Box 4"/>
          <p:cNvSpPr txBox="1">
            <a:spLocks noChangeArrowheads="1"/>
          </p:cNvSpPr>
          <p:nvPr/>
        </p:nvSpPr>
        <p:spPr bwMode="auto">
          <a:xfrm>
            <a:off x="1403350" y="620713"/>
            <a:ext cx="6624638" cy="366712"/>
          </a:xfrm>
          <a:prstGeom prst="rect">
            <a:avLst/>
          </a:prstGeom>
          <a:noFill/>
          <a:ln w="9525">
            <a:noFill/>
            <a:miter lim="800000"/>
            <a:headEnd/>
            <a:tailEnd/>
          </a:ln>
        </p:spPr>
        <p:txBody>
          <a:bodyPr>
            <a:spAutoFit/>
          </a:bodyPr>
          <a:lstStyle/>
          <a:p>
            <a:pPr>
              <a:spcBef>
                <a:spcPct val="50000"/>
              </a:spcBef>
            </a:pPr>
            <a:r>
              <a:rPr lang="lv-LV"/>
              <a:t>Pietiekami daudz ūdens  - straume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DSC00018.JPG"/>
          <p:cNvPicPr>
            <a:picLocks noGrp="1" noChangeAspect="1"/>
          </p:cNvPicPr>
          <p:nvPr>
            <p:ph idx="1"/>
          </p:nvPr>
        </p:nvPicPr>
        <p:blipFill>
          <a:blip r:embed="rId2"/>
          <a:srcRect/>
          <a:stretch>
            <a:fillRect/>
          </a:stretch>
        </p:blipFill>
        <p:spPr>
          <a:xfrm>
            <a:off x="2806700" y="1600200"/>
            <a:ext cx="3530600" cy="4708525"/>
          </a:xfrm>
        </p:spPr>
      </p:pic>
      <p:sp>
        <p:nvSpPr>
          <p:cNvPr id="21506" name="Text Box 4"/>
          <p:cNvSpPr txBox="1">
            <a:spLocks noChangeArrowheads="1"/>
          </p:cNvSpPr>
          <p:nvPr/>
        </p:nvSpPr>
        <p:spPr bwMode="auto">
          <a:xfrm>
            <a:off x="0" y="476250"/>
            <a:ext cx="8316913" cy="366713"/>
          </a:xfrm>
          <a:prstGeom prst="rect">
            <a:avLst/>
          </a:prstGeom>
          <a:noFill/>
          <a:ln w="9525">
            <a:noFill/>
            <a:miter lim="800000"/>
            <a:headEnd/>
            <a:tailEnd/>
          </a:ln>
        </p:spPr>
        <p:txBody>
          <a:bodyPr>
            <a:spAutoFit/>
          </a:bodyPr>
          <a:lstStyle/>
          <a:p>
            <a:pPr>
              <a:spcBef>
                <a:spcPct val="50000"/>
              </a:spcBef>
            </a:pPr>
            <a:r>
              <a:rPr lang="lv-LV"/>
              <a:t>Pietiekami daudz ūdens - muca</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3092</TotalTime>
  <Words>1075</Words>
  <Application>Microsoft Office PowerPoint</Application>
  <PresentationFormat>On-screen Show (4:3)</PresentationFormat>
  <Paragraphs>82</Paragraphs>
  <Slides>21</Slides>
  <Notes>0</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21</vt:i4>
      </vt:variant>
    </vt:vector>
  </HeadingPairs>
  <TitlesOfParts>
    <vt:vector size="31" baseType="lpstr">
      <vt:lpstr>Arial</vt:lpstr>
      <vt:lpstr>Lucida Sans</vt:lpstr>
      <vt:lpstr>Book Antiqua</vt:lpstr>
      <vt:lpstr>Wingdings 2</vt:lpstr>
      <vt:lpstr>Wingdings</vt:lpstr>
      <vt:lpstr>Wingdings 3</vt:lpstr>
      <vt:lpstr>Calibri</vt:lpstr>
      <vt:lpstr>AR BLANCA</vt:lpstr>
      <vt:lpstr>Apex</vt: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Irma</cp:lastModifiedBy>
  <cp:revision>51</cp:revision>
  <dcterms:created xsi:type="dcterms:W3CDTF">2012-04-15T07:06:10Z</dcterms:created>
  <dcterms:modified xsi:type="dcterms:W3CDTF">2012-07-29T06:25:43Z</dcterms:modified>
</cp:coreProperties>
</file>