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62" r:id="rId3"/>
    <p:sldId id="263" r:id="rId4"/>
    <p:sldId id="274" r:id="rId5"/>
    <p:sldId id="264" r:id="rId6"/>
    <p:sldId id="259" r:id="rId7"/>
    <p:sldId id="261" r:id="rId8"/>
    <p:sldId id="258" r:id="rId9"/>
    <p:sldId id="257" r:id="rId10"/>
    <p:sldId id="275" r:id="rId11"/>
    <p:sldId id="265" r:id="rId12"/>
    <p:sldId id="276" r:id="rId13"/>
    <p:sldId id="277" r:id="rId14"/>
    <p:sldId id="266" r:id="rId15"/>
    <p:sldId id="278" r:id="rId16"/>
    <p:sldId id="267" r:id="rId17"/>
    <p:sldId id="279" r:id="rId18"/>
    <p:sldId id="286" r:id="rId19"/>
    <p:sldId id="268" r:id="rId20"/>
    <p:sldId id="287" r:id="rId21"/>
    <p:sldId id="288" r:id="rId22"/>
    <p:sldId id="289" r:id="rId23"/>
    <p:sldId id="269" r:id="rId24"/>
    <p:sldId id="290" r:id="rId25"/>
    <p:sldId id="285" r:id="rId26"/>
    <p:sldId id="270" r:id="rId27"/>
    <p:sldId id="291" r:id="rId28"/>
    <p:sldId id="271" r:id="rId29"/>
    <p:sldId id="284" r:id="rId30"/>
    <p:sldId id="292" r:id="rId31"/>
    <p:sldId id="293" r:id="rId32"/>
    <p:sldId id="295" r:id="rId33"/>
    <p:sldId id="281" r:id="rId34"/>
    <p:sldId id="283" r:id="rId35"/>
    <p:sldId id="282" r:id="rId36"/>
    <p:sldId id="272" r:id="rId37"/>
    <p:sldId id="296" r:id="rId38"/>
    <p:sldId id="301" r:id="rId39"/>
    <p:sldId id="302" r:id="rId40"/>
    <p:sldId id="303" r:id="rId41"/>
    <p:sldId id="297" r:id="rId42"/>
    <p:sldId id="298" r:id="rId43"/>
    <p:sldId id="273" r:id="rId44"/>
    <p:sldId id="299" r:id="rId45"/>
    <p:sldId id="280" r:id="rId46"/>
    <p:sldId id="300"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2B38288-38B4-4A1C-82F9-13BA8910C648}" type="datetimeFigureOut">
              <a:rPr lang="en-GB"/>
              <a:pPr>
                <a:defRPr/>
              </a:pPr>
              <a:t>31/07/2012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CA1C48F-970C-4F9F-9C6C-247671C2C1A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CE82E8-A314-4394-BC18-1CFA2A73A3E7}" type="slidenum">
              <a:rPr lang="en-US"/>
              <a:pPr fontAlgn="base">
                <a:spcBef>
                  <a:spcPct val="0"/>
                </a:spcBef>
                <a:spcAft>
                  <a:spcPct val="0"/>
                </a:spcAft>
                <a:defRPr/>
              </a:pPr>
              <a:t>9</a:t>
            </a:fld>
            <a:endParaRPr lang="en-US"/>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82625C6E-B4F1-4D17-A678-05048C28023E}" type="datetimeFigureOut">
              <a:rPr lang="en-GB"/>
              <a:pPr>
                <a:defRPr/>
              </a:pPr>
              <a:t>31/07/2012</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89654BCE-B83F-4F2F-B318-E6DFC048FF11}"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7675EFD-1D78-4085-855D-DEF385C22D83}" type="datetimeFigureOut">
              <a:rPr lang="en-GB"/>
              <a:pPr>
                <a:defRPr/>
              </a:pPr>
              <a:t>31/07/2012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168DF43-783F-4A0D-AEAC-CE5E739E477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7A9B99-5A49-4D2A-AF38-5DEECB4C9E66}" type="datetimeFigureOut">
              <a:rPr lang="en-GB"/>
              <a:pPr>
                <a:defRPr/>
              </a:pPr>
              <a:t>31/07/2012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49C382C7-3A2B-4E77-882C-4D889B15FF9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0CC2924-3337-4617-A0EA-F3E32C9207B7}" type="datetimeFigureOut">
              <a:rPr lang="en-GB"/>
              <a:pPr>
                <a:defRPr/>
              </a:pPr>
              <a:t>31/07/2012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47554AE-911C-4E98-ACC6-49209905EC0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F81420-5C13-423A-83FE-E44ADF38A28D}" type="datetimeFigureOut">
              <a:rPr lang="en-GB"/>
              <a:pPr>
                <a:defRPr/>
              </a:pPr>
              <a:t>31/07/2012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50EBF2-CFF0-4AD7-8A2C-1B74151EC0CB}"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4831ADB-FB56-4A7A-8C07-F0CE301168C8}" type="datetimeFigureOut">
              <a:rPr lang="en-GB"/>
              <a:pPr>
                <a:defRPr/>
              </a:pPr>
              <a:t>31/07/2012</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00FE26B3-A4EC-4511-BD8C-AA6EEC84865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CD135E2-3623-4D39-AE5F-108104BF23D6}" type="datetimeFigureOut">
              <a:rPr lang="en-GB"/>
              <a:pPr>
                <a:defRPr/>
              </a:pPr>
              <a:t>31/07/2012</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90A2AA24-88EF-4C6C-B007-98CCB685C2A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1535CF2-A89B-4CBE-9F62-6066AB8A36DD}" type="datetimeFigureOut">
              <a:rPr lang="en-GB"/>
              <a:pPr>
                <a:defRPr/>
              </a:pPr>
              <a:t>31/07/2012</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F3670FA1-8126-4E6C-A1A9-16D91DB9089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C58C1EE-1EA1-4AD4-A2DD-B000A6FF53F0}" type="datetimeFigureOut">
              <a:rPr lang="en-GB"/>
              <a:pPr>
                <a:defRPr/>
              </a:pPr>
              <a:t>31/07/2012</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D268251C-4A90-4055-9579-FC1CB704A4C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06787EB-EAA2-4EFE-9F2D-C9064EA2E382}" type="datetimeFigureOut">
              <a:rPr lang="en-GB"/>
              <a:pPr>
                <a:defRPr/>
              </a:pPr>
              <a:t>31/07/2012</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0981FA4C-795B-4EBB-B08E-76103C84259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8BA659D-DCF6-4BA4-9B65-D17B7CF66AC4}" type="datetimeFigureOut">
              <a:rPr lang="en-GB"/>
              <a:pPr>
                <a:defRPr/>
              </a:pPr>
              <a:t>31/07/2012</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F16A5C2-7EF2-4400-AED2-846782AE6D8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458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458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36BFB789-CBE2-4902-A26D-51EC0C9D4A99}" type="datetimeFigureOut">
              <a:rPr lang="en-GB"/>
              <a:pPr>
                <a:defRPr/>
              </a:pPr>
              <a:t>31/07/2012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683F62F-60FD-48DE-B836-3E22BACDC657}" type="slidenum">
              <a:rPr lang="en-GB"/>
              <a:pPr>
                <a:defRPr/>
              </a:pPr>
              <a:t>‹#›</a:t>
            </a:fld>
            <a:endParaRPr lang="en-GB"/>
          </a:p>
        </p:txBody>
      </p:sp>
      <p:grpSp>
        <p:nvGrpSpPr>
          <p:cNvPr id="2458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533400" y="3228975"/>
            <a:ext cx="7854950" cy="1752600"/>
          </a:xfrm>
        </p:spPr>
        <p:txBody>
          <a:bodyPr/>
          <a:lstStyle/>
          <a:p>
            <a:pPr marR="0" eaLnBrk="1" hangingPunct="1"/>
            <a:endParaRPr lang="en-GB" smtClean="0"/>
          </a:p>
        </p:txBody>
      </p:sp>
      <p:sp>
        <p:nvSpPr>
          <p:cNvPr id="14338" name="Text Box 5"/>
          <p:cNvSpPr txBox="1">
            <a:spLocks noChangeArrowheads="1"/>
          </p:cNvSpPr>
          <p:nvPr/>
        </p:nvSpPr>
        <p:spPr bwMode="auto">
          <a:xfrm>
            <a:off x="1331913" y="1196975"/>
            <a:ext cx="6840537" cy="366713"/>
          </a:xfrm>
          <a:prstGeom prst="rect">
            <a:avLst/>
          </a:prstGeom>
          <a:noFill/>
          <a:ln w="9525">
            <a:noFill/>
            <a:miter lim="800000"/>
            <a:headEnd/>
            <a:tailEnd/>
          </a:ln>
        </p:spPr>
        <p:txBody>
          <a:bodyPr>
            <a:spAutoFit/>
          </a:bodyPr>
          <a:lstStyle/>
          <a:p>
            <a:pPr>
              <a:spcBef>
                <a:spcPct val="50000"/>
              </a:spcBef>
            </a:pPr>
            <a:r>
              <a:rPr lang="lv-LV"/>
              <a:t>11.nodarbība: Dzīve Kristū</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GB" smtClean="0"/>
          </a:p>
        </p:txBody>
      </p:sp>
      <p:sp>
        <p:nvSpPr>
          <p:cNvPr id="26626" name="Content Placeholder 2"/>
          <p:cNvSpPr>
            <a:spLocks noGrp="1"/>
          </p:cNvSpPr>
          <p:nvPr>
            <p:ph idx="1"/>
          </p:nvPr>
        </p:nvSpPr>
        <p:spPr/>
        <p:txBody>
          <a:bodyPr/>
          <a:lstStyle/>
          <a:p>
            <a:pPr eaLnBrk="1" hangingPunct="1"/>
            <a:r>
              <a:rPr lang="en-GB" smtClean="0"/>
              <a:t>“</a:t>
            </a:r>
            <a:r>
              <a:rPr lang="lv-LV" smtClean="0">
                <a:latin typeface="Arial" charset="0"/>
              </a:rPr>
              <a:t>Visi, kas ņem zobenu, no zobena ies bojā</a:t>
            </a:r>
            <a:r>
              <a:rPr lang="en-GB" smtClean="0"/>
              <a:t>” (Mt. 26:52). </a:t>
            </a:r>
          </a:p>
          <a:p>
            <a:pPr eaLnBrk="1" hangingPunct="1"/>
            <a:r>
              <a:rPr lang="en-GB" smtClean="0"/>
              <a:t>“</a:t>
            </a:r>
            <a:r>
              <a:rPr lang="lv-LV" smtClean="0">
                <a:latin typeface="Arial" charset="0"/>
              </a:rPr>
              <a:t>Spriediet paši, vai ir taisnīgi Dieva priekšā jums vairāk klausīt nekā Dievam</a:t>
            </a:r>
            <a:r>
              <a:rPr lang="en-GB" smtClean="0"/>
              <a:t>” (A</a:t>
            </a:r>
            <a:r>
              <a:rPr lang="lv-LV" smtClean="0">
                <a:latin typeface="Arial" charset="0"/>
              </a:rPr>
              <a:t>p.d.</a:t>
            </a:r>
            <a:r>
              <a:rPr lang="en-GB" smtClean="0"/>
              <a:t> 4:17-20; 5:28,29). </a:t>
            </a:r>
          </a:p>
          <a:p>
            <a:pPr eaLnBrk="1" hangingPunct="1"/>
            <a:endParaRPr lang="en-GB"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GB" smtClean="0"/>
              <a:t>11.2.2  Politi</a:t>
            </a:r>
            <a:r>
              <a:rPr lang="lv-LV" smtClean="0">
                <a:latin typeface="Arial" charset="0"/>
              </a:rPr>
              <a:t>ka</a:t>
            </a:r>
            <a:endParaRPr lang="en-GB" smtClean="0">
              <a:latin typeface="Arial" charset="0"/>
            </a:endParaRPr>
          </a:p>
        </p:txBody>
      </p:sp>
      <p:sp>
        <p:nvSpPr>
          <p:cNvPr id="27650"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lv-LV" smtClean="0">
                <a:latin typeface="Arial" charset="0"/>
              </a:rPr>
              <a:t>Kāpēc es nebalsoju</a:t>
            </a:r>
            <a:endParaRPr lang="en-GB" smtClean="0"/>
          </a:p>
        </p:txBody>
      </p:sp>
      <p:sp>
        <p:nvSpPr>
          <p:cNvPr id="28674" name="Content Placeholder 2"/>
          <p:cNvSpPr>
            <a:spLocks noGrp="1"/>
          </p:cNvSpPr>
          <p:nvPr>
            <p:ph idx="1"/>
          </p:nvPr>
        </p:nvSpPr>
        <p:spPr>
          <a:xfrm>
            <a:off x="914400" y="1844675"/>
            <a:ext cx="8229600" cy="4389438"/>
          </a:xfrm>
        </p:spPr>
        <p:txBody>
          <a:bodyPr/>
          <a:lstStyle/>
          <a:p>
            <a:pPr eaLnBrk="1" hangingPunct="1"/>
            <a:r>
              <a:rPr lang="en-GB" smtClean="0"/>
              <a:t>“</a:t>
            </a:r>
            <a:r>
              <a:rPr lang="lv-LV" smtClean="0">
                <a:latin typeface="Arial" charset="0"/>
              </a:rPr>
              <a:t>Cilvēka dzīves ceļš nav viņa paša rokās</a:t>
            </a:r>
            <a:r>
              <a:rPr lang="en-GB" smtClean="0"/>
              <a:t> ...</a:t>
            </a:r>
            <a:r>
              <a:rPr lang="lv-LV" smtClean="0">
                <a:latin typeface="Arial" charset="0"/>
              </a:rPr>
              <a:t> Savā dzīvē</a:t>
            </a:r>
            <a:r>
              <a:rPr lang="en-GB" smtClean="0"/>
              <a:t> </a:t>
            </a:r>
            <a:r>
              <a:rPr lang="lv-LV" smtClean="0">
                <a:latin typeface="Arial" charset="0"/>
              </a:rPr>
              <a:t>vīrs</a:t>
            </a:r>
            <a:r>
              <a:rPr lang="en-GB" smtClean="0"/>
              <a:t> </a:t>
            </a:r>
            <a:r>
              <a:rPr lang="lv-LV" smtClean="0">
                <a:latin typeface="Arial" charset="0"/>
              </a:rPr>
              <a:t>nevar droši noteikt savu gājienu</a:t>
            </a:r>
            <a:r>
              <a:rPr lang="en-GB" smtClean="0"/>
              <a:t>” (Jer. 10:23)</a:t>
            </a:r>
          </a:p>
          <a:p>
            <a:pPr eaLnBrk="1" hangingPunct="1"/>
            <a:r>
              <a:rPr lang="en-GB" smtClean="0"/>
              <a:t>“</a:t>
            </a:r>
            <a:r>
              <a:rPr lang="lv-LV" smtClean="0">
                <a:latin typeface="Arial" charset="0"/>
              </a:rPr>
              <a:t>Viņš dara pēc Sava prāta … ar zemes iedzīvotājiem</a:t>
            </a:r>
            <a:r>
              <a:rPr lang="en-GB" smtClean="0"/>
              <a:t>” (Dan. 4:32). </a:t>
            </a:r>
          </a:p>
          <a:p>
            <a:pPr eaLnBrk="1" hangingPunct="1"/>
            <a:r>
              <a:rPr lang="lv-LV" smtClean="0">
                <a:latin typeface="Arial" charset="0"/>
              </a:rPr>
              <a:t>Visuaugstākais ir nomodā pār … visiem</a:t>
            </a:r>
            <a:r>
              <a:rPr lang="en-GB" smtClean="0"/>
              <a:t> (</a:t>
            </a:r>
            <a:r>
              <a:rPr lang="lv-LV" smtClean="0">
                <a:latin typeface="Arial" charset="0"/>
              </a:rPr>
              <a:t>Sal māc</a:t>
            </a:r>
            <a:r>
              <a:rPr lang="en-GB" smtClean="0"/>
              <a:t>. 5:</a:t>
            </a:r>
            <a:r>
              <a:rPr lang="lv-LV" smtClean="0">
                <a:latin typeface="Arial" charset="0"/>
              </a:rPr>
              <a:t>7</a:t>
            </a:r>
            <a:r>
              <a:rPr lang="en-GB"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en-GB" smtClean="0"/>
          </a:p>
        </p:txBody>
      </p:sp>
      <p:sp>
        <p:nvSpPr>
          <p:cNvPr id="29698" name="Content Placeholder 2"/>
          <p:cNvSpPr>
            <a:spLocks noGrp="1"/>
          </p:cNvSpPr>
          <p:nvPr>
            <p:ph idx="1"/>
          </p:nvPr>
        </p:nvSpPr>
        <p:spPr/>
        <p:txBody>
          <a:bodyPr/>
          <a:lstStyle/>
          <a:p>
            <a:pPr eaLnBrk="1" hangingPunct="1"/>
            <a:r>
              <a:rPr lang="en-GB" smtClean="0"/>
              <a:t>“</a:t>
            </a:r>
            <a:r>
              <a:rPr lang="lv-LV" smtClean="0">
                <a:latin typeface="Arial" charset="0"/>
              </a:rPr>
              <a:t>Ikviens lai ir paklausīgs varām, kas valda. Jo nav valsts varas kā vien no Dieva</a:t>
            </a:r>
            <a:r>
              <a:rPr lang="en-GB" smtClean="0"/>
              <a:t> ... </a:t>
            </a:r>
            <a:r>
              <a:rPr lang="lv-LV" smtClean="0">
                <a:latin typeface="Arial" charset="0"/>
              </a:rPr>
              <a:t>Tāpēc maksājiet arī savas nodevas</a:t>
            </a:r>
            <a:r>
              <a:rPr lang="en-GB" smtClean="0"/>
              <a:t> ... </a:t>
            </a:r>
            <a:r>
              <a:rPr lang="lv-LV" smtClean="0">
                <a:latin typeface="Arial" charset="0"/>
              </a:rPr>
              <a:t>Dodiet katram, kas viņam pienākas: nodevas, kam nodevas… cieņu, kam nākas cieņa”</a:t>
            </a:r>
            <a:r>
              <a:rPr lang="en-GB" smtClean="0"/>
              <a:t> (Rom. 13:1-7).</a:t>
            </a:r>
          </a:p>
          <a:p>
            <a:pPr eaLnBrk="1" hangingPunct="1"/>
            <a:endParaRPr lang="en-GB"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GB" sz="4500" smtClean="0"/>
              <a:t>11.2.3  </a:t>
            </a:r>
            <a:r>
              <a:rPr lang="lv-LV" sz="4500" smtClean="0">
                <a:latin typeface="Arial" charset="0"/>
              </a:rPr>
              <a:t>Pasaulīgie prieki</a:t>
            </a:r>
            <a:endParaRPr lang="en-GB" sz="4500" smtClean="0"/>
          </a:p>
        </p:txBody>
      </p:sp>
      <p:sp>
        <p:nvSpPr>
          <p:cNvPr id="30722"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endParaRPr lang="en-GB" smtClean="0"/>
          </a:p>
        </p:txBody>
      </p:sp>
      <p:sp>
        <p:nvSpPr>
          <p:cNvPr id="31746" name="Content Placeholder 2"/>
          <p:cNvSpPr>
            <a:spLocks noGrp="1"/>
          </p:cNvSpPr>
          <p:nvPr>
            <p:ph idx="1"/>
          </p:nvPr>
        </p:nvSpPr>
        <p:spPr/>
        <p:txBody>
          <a:bodyPr/>
          <a:lstStyle/>
          <a:p>
            <a:pPr eaLnBrk="1" hangingPunct="1"/>
            <a:r>
              <a:rPr lang="en-GB" sz="2400" smtClean="0"/>
              <a:t>“</a:t>
            </a:r>
            <a:r>
              <a:rPr lang="lv-LV" sz="2400" smtClean="0">
                <a:latin typeface="Arial" charset="0"/>
              </a:rPr>
              <a:t>Miesas tieksmes ir pret Garu, bet Gara tieksmes ir pret miesu</a:t>
            </a:r>
            <a:r>
              <a:rPr lang="en-GB" sz="2400" smtClean="0"/>
              <a:t>” (Gal. 5:17). </a:t>
            </a:r>
          </a:p>
          <a:p>
            <a:pPr eaLnBrk="1" hangingPunct="1"/>
            <a:r>
              <a:rPr lang="lv-LV" sz="2400" smtClean="0">
                <a:latin typeface="Arial" charset="0"/>
              </a:rPr>
              <a:t>“Viss, kas ir pasaulē – miesas kārība, acu kārība un dzīves lepnība – tas nav no Tēva, bet ir no pasaules</a:t>
            </a:r>
            <a:r>
              <a:rPr lang="en-GB" sz="2400" smtClean="0"/>
              <a:t>” (1</a:t>
            </a:r>
            <a:r>
              <a:rPr lang="lv-LV" sz="2400" smtClean="0">
                <a:latin typeface="Arial" charset="0"/>
              </a:rPr>
              <a:t>.</a:t>
            </a:r>
            <a:r>
              <a:rPr lang="en-GB" sz="2400" smtClean="0"/>
              <a:t> </a:t>
            </a:r>
            <a:r>
              <a:rPr lang="lv-LV" sz="2400" smtClean="0">
                <a:latin typeface="Arial" charset="0"/>
              </a:rPr>
              <a:t>Jāņa</a:t>
            </a:r>
            <a:r>
              <a:rPr lang="en-GB" sz="2400" smtClean="0"/>
              <a:t> 2:16). </a:t>
            </a:r>
          </a:p>
          <a:p>
            <a:pPr eaLnBrk="1" hangingPunct="1"/>
            <a:r>
              <a:rPr lang="en-GB" sz="2400" smtClean="0"/>
              <a:t>“</a:t>
            </a:r>
            <a:r>
              <a:rPr lang="lv-LV" sz="2400" smtClean="0">
                <a:latin typeface="Arial" charset="0"/>
              </a:rPr>
              <a:t>Kas nu gribētu būt pasaules draugs, tas nostājas par Dieva ienaidnieku</a:t>
            </a:r>
            <a:r>
              <a:rPr lang="en-GB" sz="2400" smtClean="0"/>
              <a:t>” (</a:t>
            </a:r>
            <a:r>
              <a:rPr lang="lv-LV" sz="2400" smtClean="0">
                <a:latin typeface="Arial" charset="0"/>
              </a:rPr>
              <a:t>Jēkaba</a:t>
            </a:r>
            <a:r>
              <a:rPr lang="en-GB" sz="2400" smtClean="0"/>
              <a:t> 4:4).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GB" sz="4500" smtClean="0"/>
              <a:t>11.3  </a:t>
            </a:r>
            <a:r>
              <a:rPr lang="lv-LV" sz="4500" smtClean="0">
                <a:latin typeface="Arial" charset="0"/>
              </a:rPr>
              <a:t>Praktiskā kristieša dzīve</a:t>
            </a:r>
            <a:r>
              <a:rPr lang="en-GB" sz="4500" smtClean="0"/>
              <a:t>   11.3.1  </a:t>
            </a:r>
            <a:r>
              <a:rPr lang="lv-LV" sz="4500" smtClean="0">
                <a:latin typeface="Arial" charset="0"/>
              </a:rPr>
              <a:t>Bībeles studēšana</a:t>
            </a:r>
            <a:endParaRPr lang="en-GB" sz="4500" smtClean="0"/>
          </a:p>
        </p:txBody>
      </p:sp>
      <p:sp>
        <p:nvSpPr>
          <p:cNvPr id="32770"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1176338"/>
            <a:ext cx="2212975" cy="1582737"/>
          </a:xfrm>
        </p:spPr>
        <p:txBody>
          <a:bodyPr/>
          <a:lstStyle/>
          <a:p>
            <a:pPr eaLnBrk="1" hangingPunct="1"/>
            <a:endParaRPr lang="en-GB" smtClean="0"/>
          </a:p>
        </p:txBody>
      </p:sp>
      <p:sp>
        <p:nvSpPr>
          <p:cNvPr id="33794" name="Text Placeholder 3"/>
          <p:cNvSpPr>
            <a:spLocks noGrp="1"/>
          </p:cNvSpPr>
          <p:nvPr>
            <p:ph type="body" sz="half" idx="2"/>
          </p:nvPr>
        </p:nvSpPr>
        <p:spPr>
          <a:xfrm>
            <a:off x="609600" y="2828925"/>
            <a:ext cx="2209800" cy="2179638"/>
          </a:xfrm>
        </p:spPr>
        <p:txBody>
          <a:bodyPr/>
          <a:lstStyle/>
          <a:p>
            <a:pPr eaLnBrk="1" hangingPunct="1"/>
            <a:endParaRPr lang="en-GB" smtClean="0"/>
          </a:p>
        </p:txBody>
      </p:sp>
      <p:pic>
        <p:nvPicPr>
          <p:cNvPr id="33795" name="Picture Placeholder 4" descr="DSC00016.JPG"/>
          <p:cNvPicPr>
            <a:picLocks noGrp="1" noChangeAspect="1"/>
          </p:cNvPicPr>
          <p:nvPr>
            <p:ph type="pic" idx="1"/>
          </p:nvPr>
        </p:nvPicPr>
        <p:blipFill>
          <a:blip r:embed="rId2"/>
          <a:srcRect l="5942" r="5942"/>
          <a:stretch>
            <a:fillRect/>
          </a:stretch>
        </p:blipFill>
        <p:spPr>
          <a:xfrm rot="420000">
            <a:off x="3486150" y="1200150"/>
            <a:ext cx="4618038" cy="39306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endParaRPr lang="en-GB" smtClean="0"/>
          </a:p>
        </p:txBody>
      </p:sp>
      <p:sp>
        <p:nvSpPr>
          <p:cNvPr id="34818" name="Content Placeholder 2"/>
          <p:cNvSpPr>
            <a:spLocks noGrp="1"/>
          </p:cNvSpPr>
          <p:nvPr>
            <p:ph idx="1"/>
          </p:nvPr>
        </p:nvSpPr>
        <p:spPr/>
        <p:txBody>
          <a:bodyPr/>
          <a:lstStyle/>
          <a:p>
            <a:pPr eaLnBrk="1" hangingPunct="1">
              <a:lnSpc>
                <a:spcPct val="90000"/>
              </a:lnSpc>
            </a:pPr>
            <a:r>
              <a:rPr lang="lv-LV" sz="2200" smtClean="0">
                <a:latin typeface="Arial" charset="0"/>
              </a:rPr>
              <a:t>Ja Dieva vārds paliek mūsos, tad mēs nesam daudz garīgu augļu</a:t>
            </a:r>
            <a:r>
              <a:rPr lang="en-GB" sz="2200" smtClean="0"/>
              <a:t> (</a:t>
            </a:r>
            <a:r>
              <a:rPr lang="lv-LV" sz="2200" smtClean="0">
                <a:latin typeface="Arial" charset="0"/>
              </a:rPr>
              <a:t>Jāņa</a:t>
            </a:r>
            <a:r>
              <a:rPr lang="en-GB" sz="2200" smtClean="0"/>
              <a:t> 15:7,8). </a:t>
            </a:r>
          </a:p>
          <a:p>
            <a:pPr eaLnBrk="1" hangingPunct="1">
              <a:lnSpc>
                <a:spcPct val="90000"/>
              </a:lnSpc>
            </a:pPr>
            <a:r>
              <a:rPr lang="lv-LV" sz="2200" smtClean="0">
                <a:latin typeface="Arial" charset="0"/>
              </a:rPr>
              <a:t>Dieva vārds ir kā manna tuksnesī (Jāņa 6) </a:t>
            </a:r>
            <a:r>
              <a:rPr lang="en-GB" sz="2200" smtClean="0"/>
              <a:t>– </a:t>
            </a:r>
            <a:r>
              <a:rPr lang="lv-LV" sz="2200" smtClean="0">
                <a:latin typeface="Arial" charset="0"/>
              </a:rPr>
              <a:t>lasi to katru dienu, lai gūtu spēkus ceļojumam dzīves tuksnesī.</a:t>
            </a:r>
            <a:endParaRPr lang="en-GB" sz="2200" smtClean="0">
              <a:latin typeface="Arial" charset="0"/>
            </a:endParaRPr>
          </a:p>
          <a:p>
            <a:pPr eaLnBrk="1" hangingPunct="1">
              <a:lnSpc>
                <a:spcPct val="90000"/>
              </a:lnSpc>
            </a:pPr>
            <a:r>
              <a:rPr lang="en-GB" sz="2200" smtClean="0"/>
              <a:t>: “... </a:t>
            </a:r>
            <a:r>
              <a:rPr lang="lv-LV" sz="2200" smtClean="0">
                <a:latin typeface="Arial" charset="0"/>
              </a:rPr>
              <a:t>No Viņa lūpu dotām pavēlēm es neatrāvos, savās krūtīs es noslēpu Viņa mutes dotos norādījumus</a:t>
            </a:r>
            <a:r>
              <a:rPr lang="en-GB" sz="2200" smtClean="0"/>
              <a:t>”</a:t>
            </a:r>
            <a:r>
              <a:rPr lang="lv-LV" sz="2200" smtClean="0">
                <a:latin typeface="Arial" charset="0"/>
              </a:rPr>
              <a:t> – tā to izjuta Ījabs</a:t>
            </a:r>
            <a:r>
              <a:rPr lang="en-GB" sz="2200" smtClean="0"/>
              <a:t>  (</a:t>
            </a:r>
            <a:r>
              <a:rPr lang="lv-LV" sz="2200" smtClean="0">
                <a:latin typeface="Arial" charset="0"/>
              </a:rPr>
              <a:t>Ījaba</a:t>
            </a:r>
            <a:r>
              <a:rPr lang="en-GB" sz="2200" smtClean="0"/>
              <a:t> 23:12). </a:t>
            </a:r>
          </a:p>
          <a:p>
            <a:pPr eaLnBrk="1" hangingPunct="1">
              <a:lnSpc>
                <a:spcPct val="90000"/>
              </a:lnSpc>
            </a:pPr>
            <a:r>
              <a:rPr lang="en-GB" sz="2200" smtClean="0"/>
              <a:t>“</a:t>
            </a:r>
            <a:r>
              <a:rPr lang="lv-LV" sz="2200" smtClean="0">
                <a:latin typeface="Arial" charset="0"/>
              </a:rPr>
              <a:t>Cik bieži man atskanēja Tavs vārds, es to uzņēmu kā barību, un tas man bija par svētlaimību un sirds līksmību</a:t>
            </a:r>
            <a:r>
              <a:rPr lang="en-GB" sz="2200" smtClean="0"/>
              <a:t>” (Jer. 15:16). </a:t>
            </a:r>
          </a:p>
          <a:p>
            <a:pPr eaLnBrk="1" hangingPunct="1">
              <a:lnSpc>
                <a:spcPct val="90000"/>
              </a:lnSpc>
            </a:pPr>
            <a:r>
              <a:rPr lang="lv-LV" sz="2200" smtClean="0">
                <a:latin typeface="Arial" charset="0"/>
              </a:rPr>
              <a:t>Lūdz Dievu, pirms tu sāc lasīt</a:t>
            </a:r>
            <a:r>
              <a:rPr lang="en-GB" sz="2200" smtClean="0"/>
              <a:t>: “</a:t>
            </a:r>
            <a:r>
              <a:rPr lang="lv-LV" sz="2200" smtClean="0">
                <a:latin typeface="Arial" charset="0"/>
              </a:rPr>
              <a:t>Atdari manas acis, lai es skaidri saredzu Tavas bauslības brīnuma darbus</a:t>
            </a:r>
            <a:r>
              <a:rPr lang="en-GB" sz="2200" smtClean="0"/>
              <a:t>” (Ps. 119:18).</a:t>
            </a:r>
          </a:p>
          <a:p>
            <a:pPr eaLnBrk="1" hangingPunct="1">
              <a:lnSpc>
                <a:spcPct val="90000"/>
              </a:lnSpc>
            </a:pPr>
            <a:endParaRPr lang="en-GB" sz="22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GB" sz="4500" smtClean="0"/>
              <a:t>11.3.2  </a:t>
            </a:r>
            <a:r>
              <a:rPr lang="lv-LV" sz="4500" smtClean="0">
                <a:latin typeface="Arial" charset="0"/>
              </a:rPr>
              <a:t>Lūgšana</a:t>
            </a:r>
            <a:r>
              <a:rPr lang="en-GB" sz="4500" smtClean="0"/>
              <a:t/>
            </a:r>
            <a:br>
              <a:rPr lang="en-GB" sz="4500" smtClean="0"/>
            </a:br>
            <a:endParaRPr lang="en-GB" sz="4500" smtClean="0"/>
          </a:p>
        </p:txBody>
      </p:sp>
      <p:pic>
        <p:nvPicPr>
          <p:cNvPr id="35842" name="Content Placeholder 3" descr="prayer.JPG"/>
          <p:cNvPicPr>
            <a:picLocks noGrp="1" noChangeAspect="1"/>
          </p:cNvPicPr>
          <p:nvPr>
            <p:ph idx="1"/>
          </p:nvPr>
        </p:nvPicPr>
        <p:blipFill>
          <a:blip r:embed="rId2"/>
          <a:srcRect/>
          <a:stretch>
            <a:fillRect/>
          </a:stretch>
        </p:blipFill>
        <p:spPr>
          <a:xfrm>
            <a:off x="3086100" y="2935288"/>
            <a:ext cx="2971800" cy="23907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GB" sz="4500" smtClean="0"/>
              <a:t>11.1    </a:t>
            </a:r>
            <a:r>
              <a:rPr lang="lv-LV" sz="4500" smtClean="0">
                <a:latin typeface="Arial" charset="0"/>
              </a:rPr>
              <a:t>Ievads</a:t>
            </a:r>
            <a:r>
              <a:rPr lang="en-GB" sz="4500" smtClean="0"/>
              <a:t> </a:t>
            </a:r>
            <a:br>
              <a:rPr lang="en-GB" sz="4500" smtClean="0"/>
            </a:br>
            <a:endParaRPr lang="en-GB" sz="4500" smtClean="0"/>
          </a:p>
        </p:txBody>
      </p:sp>
      <p:sp>
        <p:nvSpPr>
          <p:cNvPr id="15362" name="Content Placeholder 2"/>
          <p:cNvSpPr>
            <a:spLocks noGrp="1"/>
          </p:cNvSpPr>
          <p:nvPr>
            <p:ph idx="1"/>
          </p:nvPr>
        </p:nvSpPr>
        <p:spPr/>
        <p:txBody>
          <a:bodyPr/>
          <a:lstStyle/>
          <a:p>
            <a:pPr eaLnBrk="1" hangingPunct="1"/>
            <a:r>
              <a:rPr lang="en-GB" smtClean="0"/>
              <a:t>“</a:t>
            </a:r>
            <a:r>
              <a:rPr lang="lv-LV" smtClean="0">
                <a:latin typeface="Arial" charset="0"/>
              </a:rPr>
              <a:t>Ja nu jūs ar Kristu esat augšāmcēlušies (kristībā), tad tiecieties pēc tā, kas augšā, kur ir Kristus, kas paaugstināts pie Dieva labās rokas. Savas domas vērsiet uz augšu, ne uz zemes lietām. Jo jūs esat miruši… Tāpēc nonāvējiet sevī to, kas pieder zemei: netiklību, nešķīstību... ļauno iekāri</a:t>
            </a:r>
            <a:r>
              <a:rPr lang="en-GB" smtClean="0"/>
              <a:t>” (</a:t>
            </a:r>
            <a:r>
              <a:rPr lang="lv-LV" smtClean="0">
                <a:latin typeface="Arial" charset="0"/>
              </a:rPr>
              <a:t>K</a:t>
            </a:r>
            <a:r>
              <a:rPr lang="en-GB" smtClean="0"/>
              <a:t>ol. 3:1-5).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GB" smtClean="0"/>
          </a:p>
        </p:txBody>
      </p:sp>
      <p:sp>
        <p:nvSpPr>
          <p:cNvPr id="36866" name="Content Placeholder 2"/>
          <p:cNvSpPr>
            <a:spLocks noGrp="1"/>
          </p:cNvSpPr>
          <p:nvPr>
            <p:ph idx="1"/>
          </p:nvPr>
        </p:nvSpPr>
        <p:spPr/>
        <p:txBody>
          <a:bodyPr/>
          <a:lstStyle/>
          <a:p>
            <a:pPr eaLnBrk="1" hangingPunct="1"/>
            <a:r>
              <a:rPr lang="en-GB" smtClean="0"/>
              <a:t>“</a:t>
            </a:r>
            <a:r>
              <a:rPr lang="lv-LV" smtClean="0">
                <a:latin typeface="Arial" charset="0"/>
              </a:rPr>
              <a:t>Jo mums nav augstais priesteris, kas nespētu līdzi just mūsu vājībām, bet kas tāpat kārdināts visās lietās, tikai bez grēka.</a:t>
            </a:r>
            <a:r>
              <a:rPr lang="en-GB" smtClean="0"/>
              <a:t> </a:t>
            </a:r>
            <a:r>
              <a:rPr lang="lv-LV" i="1" smtClean="0">
                <a:latin typeface="Arial" charset="0"/>
              </a:rPr>
              <a:t>Tāpēc</a:t>
            </a:r>
            <a:r>
              <a:rPr lang="en-GB" smtClean="0"/>
              <a:t> </a:t>
            </a:r>
            <a:r>
              <a:rPr lang="lv-LV" smtClean="0">
                <a:latin typeface="Arial" charset="0"/>
              </a:rPr>
              <a:t>pieiesim bez bailēm pie žēlastības troņa , lai saņemtu apžēlošanu un atrastu žēlastību, palīdzību īstā laikā</a:t>
            </a:r>
            <a:r>
              <a:rPr lang="en-GB" smtClean="0"/>
              <a:t>” (</a:t>
            </a:r>
            <a:r>
              <a:rPr lang="lv-LV" smtClean="0">
                <a:latin typeface="Arial" charset="0"/>
              </a:rPr>
              <a:t>Ebr</a:t>
            </a:r>
            <a:r>
              <a:rPr lang="en-GB" smtClean="0"/>
              <a:t>. 4:15,16).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endParaRPr lang="en-GB" smtClean="0"/>
          </a:p>
        </p:txBody>
      </p:sp>
      <p:sp>
        <p:nvSpPr>
          <p:cNvPr id="37890" name="Content Placeholder 2"/>
          <p:cNvSpPr>
            <a:spLocks noGrp="1"/>
          </p:cNvSpPr>
          <p:nvPr>
            <p:ph idx="1"/>
          </p:nvPr>
        </p:nvSpPr>
        <p:spPr/>
        <p:txBody>
          <a:bodyPr/>
          <a:lstStyle/>
          <a:p>
            <a:pPr eaLnBrk="1" hangingPunct="1"/>
            <a:r>
              <a:rPr lang="en-GB" smtClean="0"/>
              <a:t>“...</a:t>
            </a:r>
            <a:r>
              <a:rPr lang="lv-LV" smtClean="0">
                <a:latin typeface="Arial" charset="0"/>
              </a:rPr>
              <a:t>jūsu lūgumi (nekas nav pārāk niecīgs, lai par to lūgtu) lai nāk zināmi Dieva priekšā ar pateicību ikvienā pielūgšanā un lūgšanā. Un Dieva miers, kas ir augstāks par visu saprašanu, pasargās jūsu sirdis un jūsu domas Kristū Jēzū</a:t>
            </a:r>
            <a:r>
              <a:rPr lang="en-GB" smtClean="0"/>
              <a:t>” (</a:t>
            </a:r>
            <a:r>
              <a:rPr lang="lv-LV" smtClean="0">
                <a:latin typeface="Arial" charset="0"/>
              </a:rPr>
              <a:t>F</a:t>
            </a:r>
            <a:r>
              <a:rPr lang="en-GB" smtClean="0"/>
              <a:t>il. 4:6,7).</a:t>
            </a:r>
          </a:p>
          <a:p>
            <a:pPr eaLnBrk="1" hangingPunct="1"/>
            <a:endParaRPr lang="en-GB"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endParaRPr lang="en-GB" smtClean="0"/>
          </a:p>
        </p:txBody>
      </p:sp>
      <p:sp>
        <p:nvSpPr>
          <p:cNvPr id="38914" name="Content Placeholder 2"/>
          <p:cNvSpPr>
            <a:spLocks noGrp="1"/>
          </p:cNvSpPr>
          <p:nvPr>
            <p:ph idx="1"/>
          </p:nvPr>
        </p:nvSpPr>
        <p:spPr/>
        <p:txBody>
          <a:bodyPr/>
          <a:lstStyle/>
          <a:p>
            <a:pPr eaLnBrk="1" hangingPunct="1"/>
            <a:r>
              <a:rPr lang="lv-LV" smtClean="0">
                <a:latin typeface="Arial" charset="0"/>
              </a:rPr>
              <a:t>Mūsu Bībeles studijām ir jāmāca mūs, kā un par ko ir jālūdz, tādējādi dodot spēku mūsu lūgšanām.</a:t>
            </a:r>
            <a:r>
              <a:rPr lang="en-GB" smtClean="0"/>
              <a:t> </a:t>
            </a:r>
            <a:r>
              <a:rPr lang="lv-LV" smtClean="0">
                <a:latin typeface="Arial" charset="0"/>
              </a:rPr>
              <a:t>Tāpēc</a:t>
            </a:r>
            <a:r>
              <a:rPr lang="en-GB" smtClean="0"/>
              <a:t> “</a:t>
            </a:r>
            <a:r>
              <a:rPr lang="lv-LV" smtClean="0">
                <a:latin typeface="Arial" charset="0"/>
              </a:rPr>
              <a:t>ja jūs paliekat Manī un Mani vārdi paliek jūsos, jūs varēsit lūgt, ko gribat, tas jums notiks</a:t>
            </a:r>
            <a:r>
              <a:rPr lang="en-GB" smtClean="0"/>
              <a:t>” (</a:t>
            </a:r>
            <a:r>
              <a:rPr lang="lv-LV" smtClean="0">
                <a:latin typeface="Arial" charset="0"/>
              </a:rPr>
              <a:t>Jāņa</a:t>
            </a:r>
            <a:r>
              <a:rPr lang="en-GB" smtClean="0"/>
              <a:t> 15:7).</a:t>
            </a:r>
          </a:p>
          <a:p>
            <a:pPr eaLnBrk="1" hangingPunct="1"/>
            <a:endParaRPr lang="en-GB"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GB" smtClean="0"/>
              <a:t>11.3.3  </a:t>
            </a:r>
            <a:r>
              <a:rPr lang="lv-LV" smtClean="0">
                <a:latin typeface="Arial" charset="0"/>
              </a:rPr>
              <a:t>Sludināšana</a:t>
            </a:r>
            <a:endParaRPr lang="en-GB" smtClean="0"/>
          </a:p>
        </p:txBody>
      </p:sp>
      <p:pic>
        <p:nvPicPr>
          <p:cNvPr id="39938" name="Content Placeholder 3" descr="DSC00018a.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endParaRPr lang="en-GB" smtClean="0"/>
          </a:p>
        </p:txBody>
      </p:sp>
      <p:sp>
        <p:nvSpPr>
          <p:cNvPr id="40962" name="Content Placeholder 2"/>
          <p:cNvSpPr>
            <a:spLocks noGrp="1"/>
          </p:cNvSpPr>
          <p:nvPr>
            <p:ph idx="1"/>
          </p:nvPr>
        </p:nvSpPr>
        <p:spPr/>
        <p:txBody>
          <a:bodyPr/>
          <a:lstStyle/>
          <a:p>
            <a:pPr eaLnBrk="1" hangingPunct="1">
              <a:lnSpc>
                <a:spcPct val="90000"/>
              </a:lnSpc>
            </a:pPr>
            <a:r>
              <a:rPr lang="en-GB" sz="2200" smtClean="0"/>
              <a:t>“</a:t>
            </a:r>
            <a:r>
              <a:rPr lang="lv-LV" sz="2200" smtClean="0">
                <a:latin typeface="Arial" charset="0"/>
              </a:rPr>
              <a:t>Jūs esat pasaules gaišums”, tāpēc ka esat kristīti Kristus Vārdā, kas ir “pasaules gaisma” </a:t>
            </a:r>
            <a:r>
              <a:rPr lang="en-GB" sz="2200" smtClean="0"/>
              <a:t>(Mt. 5:14; </a:t>
            </a:r>
            <a:r>
              <a:rPr lang="lv-LV" sz="2200" smtClean="0">
                <a:latin typeface="Arial" charset="0"/>
              </a:rPr>
              <a:t>Jāņa</a:t>
            </a:r>
            <a:r>
              <a:rPr lang="en-GB" sz="2200" smtClean="0"/>
              <a:t> 8:12).</a:t>
            </a:r>
          </a:p>
          <a:p>
            <a:pPr eaLnBrk="1" hangingPunct="1">
              <a:lnSpc>
                <a:spcPct val="90000"/>
              </a:lnSpc>
            </a:pPr>
            <a:r>
              <a:rPr lang="en-GB" sz="2200" smtClean="0"/>
              <a:t> “</a:t>
            </a:r>
            <a:r>
              <a:rPr lang="lv-LV" sz="2200" smtClean="0">
                <a:latin typeface="Arial" charset="0"/>
              </a:rPr>
              <a:t>Pilsēta, kas stāv kalnā, nevar būt apslēpta</a:t>
            </a:r>
            <a:r>
              <a:rPr lang="en-GB" sz="2200" smtClean="0"/>
              <a:t>” (Mt. 5:14).</a:t>
            </a:r>
          </a:p>
          <a:p>
            <a:pPr eaLnBrk="1" hangingPunct="1">
              <a:lnSpc>
                <a:spcPct val="90000"/>
              </a:lnSpc>
            </a:pPr>
            <a:r>
              <a:rPr lang="lv-LV" sz="2200" smtClean="0">
                <a:latin typeface="Arial" charset="0"/>
              </a:rPr>
              <a:t>Mēs esam atbildīgi par Vārda sludināšanu</a:t>
            </a:r>
            <a:r>
              <a:rPr lang="en-GB" sz="2200" smtClean="0"/>
              <a:t> (</a:t>
            </a:r>
            <a:r>
              <a:rPr lang="lv-LV" sz="2200" smtClean="0">
                <a:latin typeface="Arial" charset="0"/>
              </a:rPr>
              <a:t>Ecēh</a:t>
            </a:r>
            <a:r>
              <a:rPr lang="en-GB" sz="2200" smtClean="0"/>
              <a:t>. 3:17-21);</a:t>
            </a:r>
            <a:r>
              <a:rPr lang="lv-LV" sz="2200" smtClean="0">
                <a:latin typeface="Arial" charset="0"/>
              </a:rPr>
              <a:t> ja Kristus nāks mūsu laikā,</a:t>
            </a:r>
            <a:r>
              <a:rPr lang="en-GB" sz="2200" smtClean="0"/>
              <a:t> “</a:t>
            </a:r>
            <a:r>
              <a:rPr lang="lv-LV" sz="2200" smtClean="0">
                <a:latin typeface="Arial" charset="0"/>
              </a:rPr>
              <a:t>divi būs laukā: viens taps pieņemts un otrs atstāts</a:t>
            </a:r>
            <a:r>
              <a:rPr lang="en-GB" sz="2200" smtClean="0"/>
              <a:t>” (Lk. 17:36). </a:t>
            </a:r>
            <a:r>
              <a:rPr lang="lv-LV" sz="2200" smtClean="0">
                <a:latin typeface="Arial" charset="0"/>
              </a:rPr>
              <a:t>Patiesi dīvaini būtu, ja mēs nebūtu stāstījuši savai ģimenei un darba kolēģiem par Kristus otro atnākšanu, kad tā notiksies.</a:t>
            </a:r>
            <a:endParaRPr lang="en-GB" sz="2200" smtClean="0"/>
          </a:p>
          <a:p>
            <a:pPr eaLnBrk="1" hangingPunct="1">
              <a:lnSpc>
                <a:spcPct val="90000"/>
              </a:lnSpc>
            </a:pPr>
            <a:endParaRPr lang="en-GB" sz="22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GB" smtClean="0"/>
          </a:p>
        </p:txBody>
      </p:sp>
      <p:pic>
        <p:nvPicPr>
          <p:cNvPr id="41986" name="Content Placeholder 3" descr="DSCN4626.JPG"/>
          <p:cNvPicPr>
            <a:picLocks noGrp="1" noChangeAspect="1"/>
          </p:cNvPicPr>
          <p:nvPr>
            <p:ph idx="1"/>
          </p:nvPr>
        </p:nvPicPr>
        <p:blipFill>
          <a:blip r:embed="rId2"/>
          <a:srcRect/>
          <a:stretch>
            <a:fillRect/>
          </a:stretch>
        </p:blipFill>
        <p:spPr>
          <a:xfrm>
            <a:off x="1619250" y="1916113"/>
            <a:ext cx="6148388" cy="460851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GB" sz="4500" smtClean="0"/>
              <a:t>11.3.4  </a:t>
            </a:r>
            <a:r>
              <a:rPr lang="lv-LV" sz="4500" smtClean="0">
                <a:latin typeface="Arial" charset="0"/>
              </a:rPr>
              <a:t>Baznīca</a:t>
            </a:r>
            <a:r>
              <a:rPr lang="en-GB" sz="4500" smtClean="0"/>
              <a:t> / </a:t>
            </a:r>
            <a:r>
              <a:rPr lang="lv-LV" sz="4500" smtClean="0">
                <a:latin typeface="Arial" charset="0"/>
              </a:rPr>
              <a:t>Eklesijas dzīve</a:t>
            </a:r>
            <a:r>
              <a:rPr lang="en-GB" sz="4500" smtClean="0"/>
              <a:t/>
            </a:r>
            <a:br>
              <a:rPr lang="en-GB" sz="4500" smtClean="0"/>
            </a:br>
            <a:r>
              <a:rPr lang="lv-LV" sz="2000" i="1" smtClean="0">
                <a:latin typeface="Arial" charset="0"/>
              </a:rPr>
              <a:t>Foto</a:t>
            </a:r>
            <a:r>
              <a:rPr lang="en-GB" sz="2000" i="1" smtClean="0"/>
              <a:t>:</a:t>
            </a:r>
            <a:r>
              <a:rPr lang="en-GB" sz="1800" i="1" smtClean="0"/>
              <a:t>Bamako </a:t>
            </a:r>
            <a:r>
              <a:rPr lang="lv-LV" sz="1800" i="1" smtClean="0">
                <a:latin typeface="Arial" charset="0"/>
              </a:rPr>
              <a:t>eklesija</a:t>
            </a:r>
            <a:r>
              <a:rPr lang="en-GB" sz="1800" i="1" smtClean="0"/>
              <a:t>, Mali- </a:t>
            </a:r>
            <a:r>
              <a:rPr lang="lv-LV" sz="1800" i="1" smtClean="0">
                <a:latin typeface="Arial" charset="0"/>
              </a:rPr>
              <a:t>visi kristīti vienā dienā</a:t>
            </a:r>
            <a:r>
              <a:rPr lang="en-GB" sz="4500" i="1" smtClean="0"/>
              <a:t/>
            </a:r>
            <a:br>
              <a:rPr lang="en-GB" sz="4500" i="1" smtClean="0"/>
            </a:br>
            <a:endParaRPr lang="en-GB" sz="4500" i="1" smtClean="0"/>
          </a:p>
        </p:txBody>
      </p:sp>
      <p:pic>
        <p:nvPicPr>
          <p:cNvPr id="43010" name="Content Placeholder 3" descr="8. dopelingen Bamako.JPG"/>
          <p:cNvPicPr>
            <a:picLocks noGrp="1" noChangeAspect="1"/>
          </p:cNvPicPr>
          <p:nvPr>
            <p:ph idx="1"/>
          </p:nvPr>
        </p:nvPicPr>
        <p:blipFill>
          <a:blip r:embed="rId2"/>
          <a:srcRect/>
          <a:stretch>
            <a:fillRect/>
          </a:stretch>
        </p:blipFill>
        <p:spPr>
          <a:xfrm>
            <a:off x="1176338" y="1935163"/>
            <a:ext cx="6791325" cy="438943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endParaRPr lang="en-GB" smtClean="0"/>
          </a:p>
        </p:txBody>
      </p:sp>
      <p:sp>
        <p:nvSpPr>
          <p:cNvPr id="44034" name="Content Placeholder 2"/>
          <p:cNvSpPr>
            <a:spLocks noGrp="1"/>
          </p:cNvSpPr>
          <p:nvPr>
            <p:ph idx="1"/>
          </p:nvPr>
        </p:nvSpPr>
        <p:spPr/>
        <p:txBody>
          <a:bodyPr/>
          <a:lstStyle/>
          <a:p>
            <a:pPr eaLnBrk="1" hangingPunct="1"/>
            <a:r>
              <a:rPr lang="en-GB" smtClean="0"/>
              <a:t>“</a:t>
            </a:r>
            <a:r>
              <a:rPr lang="lv-LV" smtClean="0">
                <a:latin typeface="Arial" charset="0"/>
              </a:rPr>
              <a:t>Un vērosim cits citu… neatstādami savas sapulces… bet cits citu paskubinādami un jo vairāk, redzot tuvojamies to (otrās atnākšanas) dienu</a:t>
            </a:r>
            <a:r>
              <a:rPr lang="en-GB" smtClean="0"/>
              <a:t>” (</a:t>
            </a:r>
            <a:r>
              <a:rPr lang="lv-LV" smtClean="0">
                <a:latin typeface="Arial" charset="0"/>
              </a:rPr>
              <a:t>Ebr</a:t>
            </a:r>
            <a:r>
              <a:rPr lang="en-GB" smtClean="0"/>
              <a:t>. 10:25</a:t>
            </a:r>
            <a:r>
              <a:rPr lang="lv-LV" smtClean="0">
                <a:latin typeface="Arial" charset="0"/>
              </a:rPr>
              <a:t> salīdz. ar</a:t>
            </a:r>
            <a:r>
              <a:rPr lang="en-GB" smtClean="0"/>
              <a:t> Mal. 3:16).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GB" smtClean="0"/>
              <a:t>11.3.5  </a:t>
            </a:r>
            <a:r>
              <a:rPr lang="lv-LV" smtClean="0">
                <a:latin typeface="Arial" charset="0"/>
              </a:rPr>
              <a:t>Maizes laušana</a:t>
            </a:r>
            <a:endParaRPr lang="en-GB" smtClean="0"/>
          </a:p>
        </p:txBody>
      </p:sp>
      <p:pic>
        <p:nvPicPr>
          <p:cNvPr id="45058" name="Content Placeholder 3" descr="desiretobreakbread.jpg"/>
          <p:cNvPicPr>
            <a:picLocks noGrp="1" noChangeAspect="1"/>
          </p:cNvPicPr>
          <p:nvPr>
            <p:ph idx="1"/>
          </p:nvPr>
        </p:nvPicPr>
        <p:blipFill>
          <a:blip r:embed="rId2"/>
          <a:srcRect/>
          <a:stretch>
            <a:fillRect/>
          </a:stretch>
        </p:blipFill>
        <p:spPr>
          <a:xfrm>
            <a:off x="1854200" y="1935163"/>
            <a:ext cx="5435600" cy="4389437"/>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endParaRPr lang="en-GB" smtClean="0"/>
          </a:p>
        </p:txBody>
      </p:sp>
      <p:pic>
        <p:nvPicPr>
          <p:cNvPr id="46082" name="Content Placeholder 3" descr="1corinthians11_26.jpg"/>
          <p:cNvPicPr>
            <a:picLocks noGrp="1" noChangeAspect="1"/>
          </p:cNvPicPr>
          <p:nvPr>
            <p:ph idx="1"/>
          </p:nvPr>
        </p:nvPicPr>
        <p:blipFill>
          <a:blip r:embed="rId2"/>
          <a:srcRect/>
          <a:stretch>
            <a:fillRect/>
          </a:stretch>
        </p:blipFill>
        <p:spPr>
          <a:xfrm>
            <a:off x="0" y="0"/>
            <a:ext cx="9144000" cy="5143500"/>
          </a:xfrm>
        </p:spPr>
      </p:pic>
      <p:sp>
        <p:nvSpPr>
          <p:cNvPr id="46083" name="Text Box 5"/>
          <p:cNvSpPr txBox="1">
            <a:spLocks noChangeArrowheads="1"/>
          </p:cNvSpPr>
          <p:nvPr/>
        </p:nvSpPr>
        <p:spPr bwMode="auto">
          <a:xfrm>
            <a:off x="755650" y="260350"/>
            <a:ext cx="8064500" cy="1054100"/>
          </a:xfrm>
          <a:prstGeom prst="rect">
            <a:avLst/>
          </a:prstGeom>
          <a:noFill/>
          <a:ln w="9525">
            <a:noFill/>
            <a:miter lim="800000"/>
            <a:headEnd/>
            <a:tailEnd/>
          </a:ln>
        </p:spPr>
        <p:txBody>
          <a:bodyPr>
            <a:spAutoFit/>
          </a:bodyPr>
          <a:lstStyle/>
          <a:p>
            <a:pPr>
              <a:spcBef>
                <a:spcPct val="50000"/>
              </a:spcBef>
            </a:pPr>
            <a:r>
              <a:rPr lang="lv-LV"/>
              <a:t>Cikkārt jūs no šīs maizes ēdat un no šī biķera dzerat, pasludiniet Tā Kunga nāvi, tiekāms Viņš nāk.</a:t>
            </a:r>
          </a:p>
          <a:p>
            <a:pPr>
              <a:spcBef>
                <a:spcPct val="50000"/>
              </a:spcBef>
            </a:pPr>
            <a:r>
              <a:rPr lang="lv-LV"/>
              <a:t>1.Kor.11:26</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z="4500" smtClean="0"/>
              <a:t>11.2     </a:t>
            </a:r>
            <a:r>
              <a:rPr lang="lv-LV" sz="4500" smtClean="0">
                <a:latin typeface="Arial" charset="0"/>
              </a:rPr>
              <a:t>Svētums</a:t>
            </a:r>
            <a:r>
              <a:rPr lang="en-GB" sz="4500" smtClean="0"/>
              <a:t/>
            </a:r>
            <a:br>
              <a:rPr lang="en-GB" sz="4500" smtClean="0"/>
            </a:br>
            <a:endParaRPr lang="en-GB" sz="4500" smtClean="0"/>
          </a:p>
        </p:txBody>
      </p:sp>
      <p:sp>
        <p:nvSpPr>
          <p:cNvPr id="16386"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endParaRPr lang="en-GB" smtClean="0"/>
          </a:p>
        </p:txBody>
      </p:sp>
      <p:sp>
        <p:nvSpPr>
          <p:cNvPr id="47106" name="Content Placeholder 2"/>
          <p:cNvSpPr>
            <a:spLocks noGrp="1"/>
          </p:cNvSpPr>
          <p:nvPr>
            <p:ph idx="1"/>
          </p:nvPr>
        </p:nvSpPr>
        <p:spPr>
          <a:xfrm>
            <a:off x="468313" y="1916113"/>
            <a:ext cx="8229600" cy="4389437"/>
          </a:xfrm>
        </p:spPr>
        <p:txBody>
          <a:bodyPr/>
          <a:lstStyle/>
          <a:p>
            <a:pPr eaLnBrk="1" hangingPunct="1"/>
            <a:r>
              <a:rPr lang="en-GB" smtClean="0"/>
              <a:t>“</a:t>
            </a:r>
            <a:r>
              <a:rPr lang="lv-LV" smtClean="0">
                <a:latin typeface="Arial" charset="0"/>
              </a:rPr>
              <a:t>To darait Mani pieminēdami</a:t>
            </a:r>
            <a:r>
              <a:rPr lang="en-GB" smtClean="0"/>
              <a:t>”, </a:t>
            </a:r>
            <a:r>
              <a:rPr lang="lv-LV" smtClean="0">
                <a:latin typeface="Arial" charset="0"/>
              </a:rPr>
              <a:t>Jēzus pavēlēja</a:t>
            </a:r>
            <a:r>
              <a:rPr lang="en-GB" smtClean="0"/>
              <a:t> (Lk. 22:19). </a:t>
            </a:r>
          </a:p>
          <a:p>
            <a:pPr eaLnBrk="1" hangingPunct="1"/>
            <a:r>
              <a:rPr lang="lv-LV" smtClean="0">
                <a:latin typeface="Arial" charset="0"/>
              </a:rPr>
              <a:t>Šķiet, ka agrīnie ticīgie itin bieži noturējuši maizes laušanas rituālu</a:t>
            </a:r>
            <a:r>
              <a:rPr lang="en-GB" smtClean="0"/>
              <a:t> (</a:t>
            </a:r>
            <a:r>
              <a:rPr lang="lv-LV" smtClean="0">
                <a:latin typeface="Arial" charset="0"/>
              </a:rPr>
              <a:t>Ap.d.</a:t>
            </a:r>
            <a:r>
              <a:rPr lang="en-GB" smtClean="0"/>
              <a:t> 2:42,46), </a:t>
            </a:r>
            <a:r>
              <a:rPr lang="lv-LV" smtClean="0">
                <a:latin typeface="Arial" charset="0"/>
              </a:rPr>
              <a:t>iespējams reizi nedēļā</a:t>
            </a:r>
            <a:r>
              <a:rPr lang="en-GB" smtClean="0"/>
              <a:t> (</a:t>
            </a:r>
            <a:r>
              <a:rPr lang="lv-LV" smtClean="0">
                <a:latin typeface="Arial" charset="0"/>
              </a:rPr>
              <a:t>Ap.d.</a:t>
            </a:r>
            <a:r>
              <a:rPr lang="en-GB" smtClean="0"/>
              <a:t> 20:7).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68313" y="692150"/>
            <a:ext cx="8229600" cy="1143000"/>
          </a:xfrm>
        </p:spPr>
        <p:txBody>
          <a:bodyPr/>
          <a:lstStyle/>
          <a:p>
            <a:pPr eaLnBrk="1" hangingPunct="1"/>
            <a:r>
              <a:rPr lang="en-GB" smtClean="0"/>
              <a:t>1</a:t>
            </a:r>
            <a:r>
              <a:rPr lang="lv-LV" smtClean="0">
                <a:latin typeface="Arial" charset="0"/>
              </a:rPr>
              <a:t>.K</a:t>
            </a:r>
            <a:r>
              <a:rPr lang="en-GB" smtClean="0"/>
              <a:t>or. 11:23-28</a:t>
            </a:r>
          </a:p>
        </p:txBody>
      </p:sp>
      <p:sp>
        <p:nvSpPr>
          <p:cNvPr id="48130" name="Content Placeholder 2"/>
          <p:cNvSpPr>
            <a:spLocks noGrp="1"/>
          </p:cNvSpPr>
          <p:nvPr>
            <p:ph idx="1"/>
          </p:nvPr>
        </p:nvSpPr>
        <p:spPr/>
        <p:txBody>
          <a:bodyPr/>
          <a:lstStyle/>
          <a:p>
            <a:pPr eaLnBrk="1" hangingPunct="1">
              <a:lnSpc>
                <a:spcPct val="80000"/>
              </a:lnSpc>
            </a:pPr>
            <a:r>
              <a:rPr lang="lv-LV" sz="2200" smtClean="0">
                <a:latin typeface="Arial" charset="0"/>
              </a:rPr>
              <a:t>Tas Kungs tanī naktī, kad tas tapa nodots, ņēma maizi, pateicās, pārlauza un sacīja: ņemiet, ēdiet. Tā ir Mana miesa, kas par jums top dota; to dariet Mani pieminēdami, - tāpat arī biķeri pēc vakarēdiena un sacīja: šis biķeris ir jaunā derība Manās asinīs. To dariet, cikkārt jūs to dzerat, Mani pieminēdami. Cikkārt jūs no šīs maizes ēdat un no šī biķera dzerat, pasludiniet Tā Kunga nāvi, tiekāms Viņš nāk. Tad nu, kas necienīgi ēd šo maizi vai dzer Tā Kunga biķeri, tas būs noziedzies pret Tā Kunga miesu un asinīm. Bet lai cilvēks pats sevi pārbauda, un tā lai viņš ēd no šīs maizes un dzer no šī biķera</a:t>
            </a:r>
            <a:r>
              <a:rPr lang="en-GB" sz="2200" smtClean="0"/>
              <a:t>. </a:t>
            </a:r>
          </a:p>
          <a:p>
            <a:pPr eaLnBrk="1" hangingPunct="1">
              <a:lnSpc>
                <a:spcPct val="80000"/>
              </a:lnSpc>
            </a:pPr>
            <a:endParaRPr lang="en-GB" sz="22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704850"/>
            <a:ext cx="8229600" cy="1143000"/>
          </a:xfrm>
        </p:spPr>
        <p:txBody>
          <a:bodyPr/>
          <a:lstStyle/>
          <a:p>
            <a:pPr eaLnBrk="1" hangingPunct="1"/>
            <a:r>
              <a:rPr lang="lv-LV" sz="4500" smtClean="0">
                <a:latin typeface="Arial" charset="0"/>
              </a:rPr>
              <a:t>Iespējamā maizes laušanas rituāla norise</a:t>
            </a:r>
            <a:r>
              <a:rPr lang="en-GB" sz="4500" smtClean="0"/>
              <a:t> </a:t>
            </a:r>
          </a:p>
        </p:txBody>
      </p:sp>
      <p:sp>
        <p:nvSpPr>
          <p:cNvPr id="49154" name="Content Placeholder 2"/>
          <p:cNvSpPr>
            <a:spLocks noGrp="1"/>
          </p:cNvSpPr>
          <p:nvPr>
            <p:ph sz="half" idx="1"/>
          </p:nvPr>
        </p:nvSpPr>
        <p:spPr>
          <a:xfrm>
            <a:off x="457200" y="1920875"/>
            <a:ext cx="4038600" cy="4433888"/>
          </a:xfrm>
        </p:spPr>
        <p:txBody>
          <a:bodyPr/>
          <a:lstStyle/>
          <a:p>
            <a:pPr eaLnBrk="1" hangingPunct="1">
              <a:lnSpc>
                <a:spcPct val="80000"/>
              </a:lnSpc>
            </a:pPr>
            <a:r>
              <a:rPr lang="en-GB" sz="1600" b="1" smtClean="0"/>
              <a:t>1.</a:t>
            </a:r>
            <a:r>
              <a:rPr lang="lv-LV" sz="1600" b="1" smtClean="0">
                <a:latin typeface="Arial" charset="0"/>
              </a:rPr>
              <a:t>Lūgšana – lūgsim Dievu svētīt mūsu sapulci; lai Viņš atvērtu mūsu acis Savam Vārdam; atceroties citu ticīgo vajadzības; slavējot Viņu par Viņa mīlestību, it īpaši kā tā izpaudās Kristū un lūdzot par citiem specifiskiem jautājumiem</a:t>
            </a:r>
            <a:r>
              <a:rPr lang="en-GB" sz="1600" smtClean="0"/>
              <a:t>.</a:t>
            </a:r>
          </a:p>
          <a:p>
            <a:pPr eaLnBrk="1" hangingPunct="1">
              <a:lnSpc>
                <a:spcPct val="80000"/>
              </a:lnSpc>
            </a:pPr>
            <a:r>
              <a:rPr lang="en-GB" sz="1600" b="1" smtClean="0"/>
              <a:t>2.</a:t>
            </a:r>
            <a:r>
              <a:rPr lang="en-GB" sz="1600" smtClean="0"/>
              <a:t> </a:t>
            </a:r>
            <a:r>
              <a:rPr lang="lv-LV" sz="1600" smtClean="0">
                <a:latin typeface="Arial" charset="0"/>
              </a:rPr>
              <a:t>Lasīsim dienai attiecīgās Bībeles nodaļas, kā tas norādīts “Bībeles ceļvedī”</a:t>
            </a:r>
            <a:r>
              <a:rPr lang="en-GB" sz="1600" smtClean="0"/>
              <a:t>.</a:t>
            </a:r>
          </a:p>
          <a:p>
            <a:pPr eaLnBrk="1" hangingPunct="1">
              <a:lnSpc>
                <a:spcPct val="80000"/>
              </a:lnSpc>
            </a:pPr>
            <a:r>
              <a:rPr lang="en-GB" sz="1600" b="1" smtClean="0"/>
              <a:t>3.</a:t>
            </a:r>
            <a:r>
              <a:rPr lang="en-GB" sz="1600" smtClean="0"/>
              <a:t> </a:t>
            </a:r>
            <a:r>
              <a:rPr lang="lv-LV" sz="1600" smtClean="0">
                <a:latin typeface="Arial" charset="0"/>
              </a:rPr>
              <a:t>Pārdomāsim, ko mums būs no tā mācīties, vai izlasīsim Bībeles studēšanas pamācību, kas balstīta uz šīm nodaļām, kas pieved mūs šī rituāla mērķim – Kristus pieminēšanai.</a:t>
            </a:r>
            <a:endParaRPr lang="en-GB" sz="1600" smtClean="0"/>
          </a:p>
        </p:txBody>
      </p:sp>
      <p:sp>
        <p:nvSpPr>
          <p:cNvPr id="49155" name="Content Placeholder 3"/>
          <p:cNvSpPr>
            <a:spLocks noGrp="1"/>
          </p:cNvSpPr>
          <p:nvPr>
            <p:ph sz="half" idx="2"/>
          </p:nvPr>
        </p:nvSpPr>
        <p:spPr>
          <a:xfrm>
            <a:off x="4648200" y="1920875"/>
            <a:ext cx="4038600" cy="4433888"/>
          </a:xfrm>
        </p:spPr>
        <p:txBody>
          <a:bodyPr/>
          <a:lstStyle/>
          <a:p>
            <a:pPr eaLnBrk="1" hangingPunct="1">
              <a:lnSpc>
                <a:spcPct val="80000"/>
              </a:lnSpc>
            </a:pPr>
            <a:r>
              <a:rPr lang="en-GB" sz="1600" b="1" smtClean="0"/>
              <a:t>4.</a:t>
            </a:r>
            <a:r>
              <a:rPr lang="en-GB" sz="1600" smtClean="0"/>
              <a:t> </a:t>
            </a:r>
            <a:r>
              <a:rPr lang="lv-LV" sz="1600" smtClean="0">
                <a:latin typeface="Arial" charset="0"/>
              </a:rPr>
              <a:t>Lasām</a:t>
            </a:r>
            <a:r>
              <a:rPr lang="en-GB" sz="1600" smtClean="0"/>
              <a:t> 1</a:t>
            </a:r>
            <a:r>
              <a:rPr lang="lv-LV" sz="1600" smtClean="0">
                <a:latin typeface="Arial" charset="0"/>
              </a:rPr>
              <a:t>.</a:t>
            </a:r>
            <a:r>
              <a:rPr lang="en-GB" sz="1600" smtClean="0"/>
              <a:t> </a:t>
            </a:r>
            <a:r>
              <a:rPr lang="lv-LV" sz="1600" smtClean="0">
                <a:latin typeface="Arial" charset="0"/>
              </a:rPr>
              <a:t>K</a:t>
            </a:r>
            <a:r>
              <a:rPr lang="en-GB" sz="1600" smtClean="0"/>
              <a:t>or. 11:23-29.</a:t>
            </a:r>
          </a:p>
          <a:p>
            <a:pPr eaLnBrk="1" hangingPunct="1">
              <a:lnSpc>
                <a:spcPct val="80000"/>
              </a:lnSpc>
            </a:pPr>
            <a:r>
              <a:rPr lang="en-GB" sz="1600" b="1" smtClean="0"/>
              <a:t>5.</a:t>
            </a:r>
            <a:r>
              <a:rPr lang="en-GB" sz="1600" smtClean="0"/>
              <a:t> </a:t>
            </a:r>
            <a:r>
              <a:rPr lang="lv-LV" sz="1600" smtClean="0">
                <a:latin typeface="Arial" charset="0"/>
              </a:rPr>
              <a:t>Klusuma brīdis sevis pārbaudei</a:t>
            </a:r>
            <a:r>
              <a:rPr lang="en-GB" sz="1600" smtClean="0"/>
              <a:t>.</a:t>
            </a:r>
          </a:p>
          <a:p>
            <a:pPr eaLnBrk="1" hangingPunct="1">
              <a:lnSpc>
                <a:spcPct val="80000"/>
              </a:lnSpc>
            </a:pPr>
            <a:r>
              <a:rPr lang="en-GB" sz="1600" b="1" smtClean="0"/>
              <a:t>6.</a:t>
            </a:r>
            <a:r>
              <a:rPr lang="en-GB" sz="1600" smtClean="0"/>
              <a:t> </a:t>
            </a:r>
            <a:r>
              <a:rPr lang="lv-LV" sz="1600" smtClean="0">
                <a:latin typeface="Arial" charset="0"/>
              </a:rPr>
              <a:t>Lūgšana par maizi</a:t>
            </a:r>
            <a:r>
              <a:rPr lang="en-GB" sz="1600" smtClean="0"/>
              <a:t>.</a:t>
            </a:r>
          </a:p>
          <a:p>
            <a:pPr eaLnBrk="1" hangingPunct="1">
              <a:lnSpc>
                <a:spcPct val="80000"/>
              </a:lnSpc>
            </a:pPr>
            <a:r>
              <a:rPr lang="en-GB" sz="1600" b="1" smtClean="0"/>
              <a:t>7.</a:t>
            </a:r>
            <a:r>
              <a:rPr lang="en-GB" sz="1600" smtClean="0"/>
              <a:t> </a:t>
            </a:r>
            <a:r>
              <a:rPr lang="lv-LV" sz="1600" smtClean="0">
                <a:latin typeface="Arial" charset="0"/>
              </a:rPr>
              <a:t>Nolaužat nelielu gabaliņu maizes un apēdat to</a:t>
            </a:r>
            <a:r>
              <a:rPr lang="en-GB" sz="1600" smtClean="0"/>
              <a:t>.</a:t>
            </a:r>
          </a:p>
          <a:p>
            <a:pPr eaLnBrk="1" hangingPunct="1">
              <a:lnSpc>
                <a:spcPct val="80000"/>
              </a:lnSpc>
            </a:pPr>
            <a:r>
              <a:rPr lang="en-GB" sz="1600" b="1" smtClean="0"/>
              <a:t>8.</a:t>
            </a:r>
            <a:r>
              <a:rPr lang="en-GB" sz="1600" smtClean="0"/>
              <a:t> </a:t>
            </a:r>
            <a:r>
              <a:rPr lang="lv-LV" sz="1600" smtClean="0">
                <a:latin typeface="Arial" charset="0"/>
              </a:rPr>
              <a:t>Lūgšana par vīnu</a:t>
            </a:r>
            <a:r>
              <a:rPr lang="en-GB" sz="1600" smtClean="0"/>
              <a:t>.</a:t>
            </a:r>
          </a:p>
          <a:p>
            <a:pPr eaLnBrk="1" hangingPunct="1">
              <a:lnSpc>
                <a:spcPct val="80000"/>
              </a:lnSpc>
            </a:pPr>
            <a:r>
              <a:rPr lang="en-GB" sz="1600" b="1" smtClean="0"/>
              <a:t>9.</a:t>
            </a:r>
            <a:r>
              <a:rPr lang="en-GB" sz="1600" smtClean="0"/>
              <a:t> </a:t>
            </a:r>
            <a:r>
              <a:rPr lang="lv-LV" sz="1600" smtClean="0">
                <a:latin typeface="Arial" charset="0"/>
              </a:rPr>
              <a:t>Iedzerat malku vīna</a:t>
            </a:r>
            <a:r>
              <a:rPr lang="en-GB" sz="1600" smtClean="0"/>
              <a:t>.</a:t>
            </a:r>
          </a:p>
          <a:p>
            <a:pPr eaLnBrk="1" hangingPunct="1">
              <a:lnSpc>
                <a:spcPct val="80000"/>
              </a:lnSpc>
            </a:pPr>
            <a:r>
              <a:rPr lang="en-GB" sz="1600" b="1" smtClean="0"/>
              <a:t>10.</a:t>
            </a:r>
            <a:r>
              <a:rPr lang="en-GB" sz="1600" smtClean="0"/>
              <a:t> </a:t>
            </a:r>
            <a:r>
              <a:rPr lang="lv-LV" sz="1600" smtClean="0">
                <a:latin typeface="Arial" charset="0"/>
              </a:rPr>
              <a:t>Noslēdzošā lūgšana</a:t>
            </a:r>
            <a:r>
              <a:rPr lang="en-GB" sz="1600" smtClean="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lv-LV" smtClean="0">
                <a:latin typeface="Arial" charset="0"/>
              </a:rPr>
              <a:t>Nelielās grupās regulāri</a:t>
            </a:r>
            <a:r>
              <a:rPr lang="en-GB" smtClean="0"/>
              <a:t>…</a:t>
            </a:r>
          </a:p>
        </p:txBody>
      </p:sp>
      <p:pic>
        <p:nvPicPr>
          <p:cNvPr id="50178" name="Content Placeholder 3" descr="bakubb.JPG"/>
          <p:cNvPicPr>
            <a:picLocks noGrp="1" noChangeAspect="1"/>
          </p:cNvPicPr>
          <p:nvPr>
            <p:ph idx="1"/>
          </p:nvPr>
        </p:nvPicPr>
        <p:blipFill>
          <a:blip r:embed="rId2"/>
          <a:srcRect/>
          <a:stretch>
            <a:fillRect/>
          </a:stretch>
        </p:blipFill>
        <p:spPr>
          <a:xfrm>
            <a:off x="2925763" y="1935163"/>
            <a:ext cx="3292475" cy="4389437"/>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68313" y="692150"/>
            <a:ext cx="8229600" cy="1143000"/>
          </a:xfrm>
        </p:spPr>
        <p:txBody>
          <a:bodyPr/>
          <a:lstStyle/>
          <a:p>
            <a:pPr eaLnBrk="1" hangingPunct="1"/>
            <a:r>
              <a:rPr lang="lv-LV" sz="4600" smtClean="0">
                <a:latin typeface="Arial" charset="0"/>
              </a:rPr>
              <a:t>Vai arī ticīgo satikšanās reizēs</a:t>
            </a:r>
            <a:endParaRPr lang="en-GB" sz="4600" smtClean="0"/>
          </a:p>
        </p:txBody>
      </p:sp>
      <p:pic>
        <p:nvPicPr>
          <p:cNvPr id="51202" name="Content Placeholder 3" descr="DSC00058.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09600" y="1176338"/>
            <a:ext cx="2212975" cy="1582737"/>
          </a:xfrm>
        </p:spPr>
        <p:txBody>
          <a:bodyPr/>
          <a:lstStyle/>
          <a:p>
            <a:pPr eaLnBrk="1" hangingPunct="1"/>
            <a:endParaRPr lang="en-GB" smtClean="0"/>
          </a:p>
        </p:txBody>
      </p:sp>
      <p:sp>
        <p:nvSpPr>
          <p:cNvPr id="52226" name="Text Placeholder 3"/>
          <p:cNvSpPr>
            <a:spLocks noGrp="1"/>
          </p:cNvSpPr>
          <p:nvPr>
            <p:ph type="body" sz="half" idx="2"/>
          </p:nvPr>
        </p:nvSpPr>
        <p:spPr>
          <a:xfrm>
            <a:off x="609600" y="2828925"/>
            <a:ext cx="2209800" cy="2179638"/>
          </a:xfrm>
        </p:spPr>
        <p:txBody>
          <a:bodyPr/>
          <a:lstStyle/>
          <a:p>
            <a:pPr eaLnBrk="1" hangingPunct="1"/>
            <a:endParaRPr lang="en-GB" smtClean="0"/>
          </a:p>
        </p:txBody>
      </p:sp>
      <p:pic>
        <p:nvPicPr>
          <p:cNvPr id="52227" name="Picture Placeholder 4" descr="communion.jpg"/>
          <p:cNvPicPr>
            <a:picLocks noGrp="1" noChangeAspect="1"/>
          </p:cNvPicPr>
          <p:nvPr>
            <p:ph type="pic" idx="1"/>
          </p:nvPr>
        </p:nvPicPr>
        <p:blipFill>
          <a:blip r:embed="rId2"/>
          <a:srcRect l="10704" r="10704"/>
          <a:stretch>
            <a:fillRect/>
          </a:stretch>
        </p:blipFill>
        <p:spPr>
          <a:xfrm rot="420000">
            <a:off x="3486150" y="1200150"/>
            <a:ext cx="4618038" cy="393065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68313" y="692150"/>
            <a:ext cx="8229600" cy="1143000"/>
          </a:xfrm>
        </p:spPr>
        <p:txBody>
          <a:bodyPr/>
          <a:lstStyle/>
          <a:p>
            <a:pPr eaLnBrk="1" hangingPunct="1"/>
            <a:r>
              <a:rPr lang="en-GB" smtClean="0"/>
              <a:t>11.4    </a:t>
            </a:r>
            <a:r>
              <a:rPr lang="lv-LV" smtClean="0">
                <a:latin typeface="Arial" charset="0"/>
              </a:rPr>
              <a:t>Laulības</a:t>
            </a:r>
            <a:r>
              <a:rPr lang="en-GB" smtClean="0"/>
              <a:t> </a:t>
            </a:r>
          </a:p>
        </p:txBody>
      </p:sp>
      <p:pic>
        <p:nvPicPr>
          <p:cNvPr id="53250" name="Content Placeholder 3" descr="DSC00027.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GB" smtClean="0"/>
          </a:p>
        </p:txBody>
      </p:sp>
      <p:sp>
        <p:nvSpPr>
          <p:cNvPr id="54274" name="Content Placeholder 2"/>
          <p:cNvSpPr>
            <a:spLocks noGrp="1"/>
          </p:cNvSpPr>
          <p:nvPr>
            <p:ph idx="1"/>
          </p:nvPr>
        </p:nvSpPr>
        <p:spPr>
          <a:xfrm>
            <a:off x="395288" y="1773238"/>
            <a:ext cx="8229600" cy="4389437"/>
          </a:xfrm>
        </p:spPr>
        <p:txBody>
          <a:bodyPr/>
          <a:lstStyle/>
          <a:p>
            <a:pPr eaLnBrk="1" hangingPunct="1"/>
            <a:r>
              <a:rPr lang="en-GB" smtClean="0"/>
              <a:t>“</a:t>
            </a:r>
            <a:r>
              <a:rPr lang="lv-LV" smtClean="0">
                <a:latin typeface="Arial" charset="0"/>
              </a:rPr>
              <a:t>Vīrs atstās tēvu un māti un pieķersies savai sievai, un tie kļūs par vienu miesu</a:t>
            </a:r>
            <a:r>
              <a:rPr lang="en-GB" smtClean="0"/>
              <a:t>” (</a:t>
            </a:r>
            <a:r>
              <a:rPr lang="lv-LV" smtClean="0">
                <a:latin typeface="Arial" charset="0"/>
              </a:rPr>
              <a:t>1</a:t>
            </a:r>
            <a:r>
              <a:rPr lang="en-GB" smtClean="0"/>
              <a:t>.</a:t>
            </a:r>
            <a:r>
              <a:rPr lang="lv-LV" smtClean="0">
                <a:latin typeface="Arial" charset="0"/>
              </a:rPr>
              <a:t>Mozus</a:t>
            </a:r>
            <a:r>
              <a:rPr lang="en-GB" smtClean="0"/>
              <a:t> 2:24). </a:t>
            </a:r>
          </a:p>
          <a:p>
            <a:pPr eaLnBrk="1" hangingPunct="1"/>
            <a:r>
              <a:rPr lang="lv-LV" smtClean="0">
                <a:latin typeface="Arial" charset="0"/>
              </a:rPr>
              <a:t>Laulība lai ir visiem godā un laulības gulta neaptraipīta</a:t>
            </a:r>
            <a:r>
              <a:rPr lang="en-GB" smtClean="0"/>
              <a:t>” (</a:t>
            </a:r>
            <a:r>
              <a:rPr lang="lv-LV" smtClean="0">
                <a:latin typeface="Arial" charset="0"/>
              </a:rPr>
              <a:t>Ebr</a:t>
            </a:r>
            <a:r>
              <a:rPr lang="en-GB" smtClean="0"/>
              <a:t>. 13:4)</a:t>
            </a:r>
          </a:p>
          <a:p>
            <a:pPr eaLnBrk="1" hangingPunct="1"/>
            <a:endParaRPr lang="en-GB"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endParaRPr lang="en-GB" smtClean="0"/>
          </a:p>
        </p:txBody>
      </p:sp>
      <p:sp>
        <p:nvSpPr>
          <p:cNvPr id="55298" name="Content Placeholder 2"/>
          <p:cNvSpPr>
            <a:spLocks noGrp="1"/>
          </p:cNvSpPr>
          <p:nvPr>
            <p:ph idx="1"/>
          </p:nvPr>
        </p:nvSpPr>
        <p:spPr>
          <a:xfrm>
            <a:off x="468313" y="1916113"/>
            <a:ext cx="8229600" cy="4389437"/>
          </a:xfrm>
        </p:spPr>
        <p:txBody>
          <a:bodyPr/>
          <a:lstStyle/>
          <a:p>
            <a:pPr eaLnBrk="1" hangingPunct="1"/>
            <a:r>
              <a:rPr lang="en-GB" smtClean="0"/>
              <a:t>1</a:t>
            </a:r>
            <a:r>
              <a:rPr lang="lv-LV" smtClean="0">
                <a:latin typeface="Arial" charset="0"/>
              </a:rPr>
              <a:t>.</a:t>
            </a:r>
            <a:r>
              <a:rPr lang="en-GB" smtClean="0"/>
              <a:t> </a:t>
            </a:r>
            <a:r>
              <a:rPr lang="lv-LV" smtClean="0">
                <a:latin typeface="Arial" charset="0"/>
              </a:rPr>
              <a:t>K</a:t>
            </a:r>
            <a:r>
              <a:rPr lang="en-GB" smtClean="0"/>
              <a:t>or. 11:3:  “</a:t>
            </a:r>
            <a:r>
              <a:rPr lang="lv-LV" smtClean="0">
                <a:latin typeface="Arial" charset="0"/>
              </a:rPr>
              <a:t>Bet es gribu, lai jūs ņemtu vērā, ka ikkatra vīra galva ir Kristus, bet sievas galva ir vīrs, bet Kristus galva ir Dievs</a:t>
            </a:r>
            <a:r>
              <a:rPr lang="en-GB" smtClean="0"/>
              <a:t>”. </a:t>
            </a:r>
          </a:p>
          <a:p>
            <a:pPr eaLnBrk="1" hangingPunct="1"/>
            <a:endParaRPr lang="en-GB"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endParaRPr lang="en-GB" smtClean="0"/>
          </a:p>
        </p:txBody>
      </p:sp>
      <p:sp>
        <p:nvSpPr>
          <p:cNvPr id="56322" name="Content Placeholder 2"/>
          <p:cNvSpPr>
            <a:spLocks noGrp="1"/>
          </p:cNvSpPr>
          <p:nvPr>
            <p:ph idx="1"/>
          </p:nvPr>
        </p:nvSpPr>
        <p:spPr/>
        <p:txBody>
          <a:bodyPr/>
          <a:lstStyle/>
          <a:p>
            <a:pPr eaLnBrk="1" hangingPunct="1">
              <a:lnSpc>
                <a:spcPct val="80000"/>
              </a:lnSpc>
            </a:pPr>
            <a:r>
              <a:rPr lang="lv-LV" sz="2200" smtClean="0">
                <a:latin typeface="Arial" charset="0"/>
              </a:rPr>
              <a:t>Efez.</a:t>
            </a:r>
            <a:r>
              <a:rPr lang="en-GB" sz="2200" smtClean="0"/>
              <a:t> 5:22-33  </a:t>
            </a:r>
            <a:r>
              <a:rPr lang="lv-LV" sz="2200" smtClean="0">
                <a:latin typeface="Arial" charset="0"/>
              </a:rPr>
              <a:t>Sievas, esiet paklausīgas saviem vīriem kā Tam Kungam. Jo vīrs ir sievas galva, tāpat kā Kristus ir draudzes galva, būdams Savas miesas Pestītājs. Bet, kā draudze ir paklausīga Kristum, tāpat arī sievas saviem vīriem visās lietās. Vīri, mīliet savas sievas, tāpat kā Kristus ir mīlējis Savu draudzi, pats nododamies viņas labā, lai to darītu svētu, šķīstot ar mazgāšanu ūdenī caur vārdu, Sev Savu draudzi sagatavodams cienīgu, bez traipa, bez krunkas vai cita tamlīdzīga trūkuma, lai tā būtu svēta un bez vainas.</a:t>
            </a:r>
            <a:r>
              <a:rPr lang="en-GB" sz="2200" smtClean="0"/>
              <a:t> </a:t>
            </a:r>
          </a:p>
          <a:p>
            <a:pPr eaLnBrk="1" hangingPunct="1">
              <a:lnSpc>
                <a:spcPct val="80000"/>
              </a:lnSpc>
            </a:pPr>
            <a:endParaRPr lang="en-GB" sz="22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endParaRPr lang="en-GB" smtClean="0"/>
          </a:p>
        </p:txBody>
      </p:sp>
      <p:sp>
        <p:nvSpPr>
          <p:cNvPr id="17410" name="Content Placeholder 2"/>
          <p:cNvSpPr>
            <a:spLocks noGrp="1"/>
          </p:cNvSpPr>
          <p:nvPr>
            <p:ph idx="1"/>
          </p:nvPr>
        </p:nvSpPr>
        <p:spPr/>
        <p:txBody>
          <a:bodyPr/>
          <a:lstStyle/>
          <a:p>
            <a:pPr eaLnBrk="1" hangingPunct="1"/>
            <a:r>
              <a:rPr lang="en-GB" smtClean="0"/>
              <a:t>‘</a:t>
            </a:r>
            <a:r>
              <a:rPr lang="lv-LV" smtClean="0">
                <a:latin typeface="Arial" charset="0"/>
              </a:rPr>
              <a:t>Svētums</a:t>
            </a:r>
            <a:r>
              <a:rPr lang="en-GB" smtClean="0"/>
              <a:t>’ </a:t>
            </a:r>
            <a:r>
              <a:rPr lang="lv-LV" smtClean="0">
                <a:latin typeface="Arial" charset="0"/>
              </a:rPr>
              <a:t>pamatā nozīmē ‘atdalīšanos’</a:t>
            </a:r>
            <a:r>
              <a:rPr lang="en-GB" smtClean="0"/>
              <a:t>- </a:t>
            </a:r>
            <a:r>
              <a:rPr lang="lv-LV" smtClean="0">
                <a:latin typeface="Arial" charset="0"/>
              </a:rPr>
              <a:t>no nešķīstām lietām, lai pievienotos garīgajām lietām</a:t>
            </a:r>
            <a:r>
              <a:rPr lang="en-GB" smtClean="0"/>
              <a:t>. </a:t>
            </a:r>
          </a:p>
          <a:p>
            <a:pPr eaLnBrk="1" hangingPunct="1"/>
            <a:r>
              <a:rPr lang="lv-LV" smtClean="0">
                <a:latin typeface="Arial" charset="0"/>
              </a:rPr>
              <a:t>Tāpēc</a:t>
            </a:r>
            <a:r>
              <a:rPr lang="en-GB" smtClean="0"/>
              <a:t> “</a:t>
            </a:r>
            <a:r>
              <a:rPr lang="lv-LV" smtClean="0">
                <a:latin typeface="Arial" charset="0"/>
              </a:rPr>
              <a:t>sekodami Svētajam, kas jūs aicinājis, topiet arī paši svēti visā dzīvošanā, jo ir rakstīts: esiet svēti, jo Es esmu svēts</a:t>
            </a:r>
            <a:r>
              <a:rPr lang="en-GB" smtClean="0"/>
              <a:t>” (1</a:t>
            </a:r>
            <a:r>
              <a:rPr lang="lv-LV" smtClean="0">
                <a:latin typeface="Arial" charset="0"/>
              </a:rPr>
              <a:t>.</a:t>
            </a:r>
            <a:r>
              <a:rPr lang="en-GB" smtClean="0"/>
              <a:t> P</a:t>
            </a:r>
            <a:r>
              <a:rPr lang="lv-LV" smtClean="0">
                <a:latin typeface="Arial" charset="0"/>
              </a:rPr>
              <a:t>ē</a:t>
            </a:r>
            <a:r>
              <a:rPr lang="en-GB" smtClean="0"/>
              <a:t>t. 1:15,16; </a:t>
            </a:r>
            <a:r>
              <a:rPr lang="lv-LV" smtClean="0">
                <a:latin typeface="Arial" charset="0"/>
              </a:rPr>
              <a:t>3</a:t>
            </a:r>
            <a:r>
              <a:rPr lang="en-GB" smtClean="0"/>
              <a:t>.</a:t>
            </a:r>
            <a:r>
              <a:rPr lang="lv-LV" smtClean="0">
                <a:latin typeface="Arial" charset="0"/>
              </a:rPr>
              <a:t>Moz.</a:t>
            </a:r>
            <a:r>
              <a:rPr lang="en-GB" smtClean="0"/>
              <a:t> 11:44).</a:t>
            </a:r>
          </a:p>
          <a:p>
            <a:pPr eaLnBrk="1" hangingPunct="1"/>
            <a:r>
              <a:rPr lang="lv-LV" smtClean="0">
                <a:latin typeface="Arial" charset="0"/>
              </a:rPr>
              <a:t>Dabīgais Izraēls tika izvests no Ēģiptes Sarkanās jūras kristībās un aicināts būt par “svētu tautu”</a:t>
            </a:r>
            <a:r>
              <a:rPr lang="en-GB" smtClean="0"/>
              <a:t> (</a:t>
            </a:r>
            <a:r>
              <a:rPr lang="lv-LV" smtClean="0">
                <a:latin typeface="Arial" charset="0"/>
              </a:rPr>
              <a:t>2</a:t>
            </a:r>
            <a:r>
              <a:rPr lang="en-GB" smtClean="0"/>
              <a:t>.</a:t>
            </a:r>
            <a:r>
              <a:rPr lang="lv-LV" smtClean="0">
                <a:latin typeface="Arial" charset="0"/>
              </a:rPr>
              <a:t>Moz.</a:t>
            </a:r>
            <a:r>
              <a:rPr lang="en-GB" smtClean="0"/>
              <a:t> 19:6). </a:t>
            </a:r>
            <a:r>
              <a:rPr lang="lv-LV" smtClean="0">
                <a:latin typeface="Arial" charset="0"/>
              </a:rPr>
              <a:t>Pēc kristībām arī mēs, garīgā Izraēla locekļi, tāpat saņemam</a:t>
            </a:r>
            <a:r>
              <a:rPr lang="en-GB" smtClean="0"/>
              <a:t> “</a:t>
            </a:r>
            <a:r>
              <a:rPr lang="lv-LV" smtClean="0">
                <a:latin typeface="Arial" charset="0"/>
              </a:rPr>
              <a:t>svētu aicinājumu</a:t>
            </a:r>
            <a:r>
              <a:rPr lang="en-GB" smtClean="0"/>
              <a:t>” (2</a:t>
            </a:r>
            <a:r>
              <a:rPr lang="lv-LV" smtClean="0">
                <a:latin typeface="Arial" charset="0"/>
              </a:rPr>
              <a:t>.</a:t>
            </a:r>
            <a:r>
              <a:rPr lang="en-GB" smtClean="0"/>
              <a:t> Tim. 1:9).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endParaRPr lang="en-GB" smtClean="0"/>
          </a:p>
        </p:txBody>
      </p:sp>
      <p:sp>
        <p:nvSpPr>
          <p:cNvPr id="57346" name="Content Placeholder 2"/>
          <p:cNvSpPr>
            <a:spLocks noGrp="1"/>
          </p:cNvSpPr>
          <p:nvPr>
            <p:ph idx="1"/>
          </p:nvPr>
        </p:nvSpPr>
        <p:spPr/>
        <p:txBody>
          <a:bodyPr/>
          <a:lstStyle/>
          <a:p>
            <a:pPr eaLnBrk="1" hangingPunct="1">
              <a:lnSpc>
                <a:spcPct val="80000"/>
              </a:lnSpc>
              <a:buFont typeface="Wingdings 2" pitchFamily="18" charset="2"/>
              <a:buNone/>
            </a:pPr>
            <a:r>
              <a:rPr lang="lv-LV" sz="2400" smtClean="0">
                <a:latin typeface="Arial" charset="0"/>
              </a:rPr>
              <a:t>Tā arī vīriem pienākas savas sievas mīlēt kā savu miesu. Kas mīl savu sievu, tas mīl sevi pašu. Jo neviens nekad vēl nav ienīdis pats savu miesu, bet katrs to kopj un glabā, tāpat kā Kristus draudzi, jo mēs esam Viņa miesas locekļi. ‘Tādēļ cilvēks atstās tēvu un māti un pieķersies savai sievai un abi kļūs par vienu miesu.’ šis noslēpums ir liels: es to attiecinu uz Kristu un draudzi. Bet arī katram no jums būs savu sievu mīlēt kā sevi pašu, bet sieva lai jūt bijību pret savu vīru. </a:t>
            </a:r>
            <a:endParaRPr lang="en-GB" sz="24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GB" smtClean="0"/>
          </a:p>
        </p:txBody>
      </p:sp>
      <p:sp>
        <p:nvSpPr>
          <p:cNvPr id="58370" name="Content Placeholder 2"/>
          <p:cNvSpPr>
            <a:spLocks noGrp="1"/>
          </p:cNvSpPr>
          <p:nvPr>
            <p:ph idx="1"/>
          </p:nvPr>
        </p:nvSpPr>
        <p:spPr/>
        <p:txBody>
          <a:bodyPr/>
          <a:lstStyle/>
          <a:p>
            <a:pPr eaLnBrk="1" hangingPunct="1">
              <a:lnSpc>
                <a:spcPct val="90000"/>
              </a:lnSpc>
            </a:pPr>
            <a:r>
              <a:rPr lang="en-GB" smtClean="0"/>
              <a:t>“... </a:t>
            </a:r>
            <a:r>
              <a:rPr lang="lv-LV" smtClean="0">
                <a:latin typeface="Arial" charset="0"/>
              </a:rPr>
              <a:t>netiklība, nešķīstība, izlaidība,  </a:t>
            </a:r>
            <a:r>
              <a:rPr lang="en-GB" smtClean="0"/>
              <a:t> ... </a:t>
            </a:r>
            <a:r>
              <a:rPr lang="lv-LV" smtClean="0">
                <a:latin typeface="Arial" charset="0"/>
              </a:rPr>
              <a:t>Un tamlīdzīgas lietas, par kurām es iepriekš saku, kā jau esmu senāk sacījis: tie, kas tādas lietas dara, nemantos Dieva valstību</a:t>
            </a:r>
            <a:r>
              <a:rPr lang="en-GB" smtClean="0"/>
              <a:t>” (Gal. 5:19,21).</a:t>
            </a:r>
          </a:p>
          <a:p>
            <a:pPr eaLnBrk="1" hangingPunct="1">
              <a:lnSpc>
                <a:spcPct val="90000"/>
              </a:lnSpc>
            </a:pPr>
            <a:r>
              <a:rPr lang="en-GB" smtClean="0"/>
              <a:t>“</a:t>
            </a:r>
            <a:r>
              <a:rPr lang="lv-LV" smtClean="0">
                <a:latin typeface="Arial" charset="0"/>
              </a:rPr>
              <a:t>Sargaities no netiklības</a:t>
            </a:r>
            <a:r>
              <a:rPr lang="en-GB" smtClean="0"/>
              <a:t> (</a:t>
            </a:r>
            <a:r>
              <a:rPr lang="lv-LV" smtClean="0">
                <a:latin typeface="Arial" charset="0"/>
              </a:rPr>
              <a:t>salīdz</a:t>
            </a:r>
            <a:r>
              <a:rPr lang="en-GB" smtClean="0"/>
              <a:t>.</a:t>
            </a:r>
            <a:r>
              <a:rPr lang="lv-LV" smtClean="0">
                <a:latin typeface="Arial" charset="0"/>
              </a:rPr>
              <a:t>ar</a:t>
            </a:r>
            <a:r>
              <a:rPr lang="en-GB" smtClean="0"/>
              <a:t> 2</a:t>
            </a:r>
            <a:r>
              <a:rPr lang="lv-LV" smtClean="0">
                <a:latin typeface="Arial" charset="0"/>
              </a:rPr>
              <a:t>.</a:t>
            </a:r>
            <a:r>
              <a:rPr lang="en-GB" smtClean="0"/>
              <a:t> Tim. 2:22). </a:t>
            </a:r>
            <a:r>
              <a:rPr lang="lv-LV" smtClean="0">
                <a:latin typeface="Arial" charset="0"/>
              </a:rPr>
              <a:t>Katrs cits grēks, ko cilvēks dara, paliek ārpus miesas, bet, kas netiklības grēku dara, grēko pie savas paša miesas</a:t>
            </a:r>
            <a:r>
              <a:rPr lang="en-GB" smtClean="0"/>
              <a:t>” (1</a:t>
            </a:r>
            <a:r>
              <a:rPr lang="lv-LV" smtClean="0">
                <a:latin typeface="Arial" charset="0"/>
              </a:rPr>
              <a:t>.K</a:t>
            </a:r>
            <a:r>
              <a:rPr lang="en-GB" smtClean="0"/>
              <a:t>or. 6:18).</a:t>
            </a:r>
          </a:p>
          <a:p>
            <a:pPr eaLnBrk="1" hangingPunct="1">
              <a:lnSpc>
                <a:spcPct val="90000"/>
              </a:lnSpc>
            </a:pPr>
            <a:endParaRPr lang="en-GB"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endParaRPr lang="en-GB" smtClean="0"/>
          </a:p>
        </p:txBody>
      </p:sp>
      <p:sp>
        <p:nvSpPr>
          <p:cNvPr id="59394" name="Content Placeholder 2"/>
          <p:cNvSpPr>
            <a:spLocks noGrp="1"/>
          </p:cNvSpPr>
          <p:nvPr>
            <p:ph idx="1"/>
          </p:nvPr>
        </p:nvSpPr>
        <p:spPr/>
        <p:txBody>
          <a:bodyPr/>
          <a:lstStyle/>
          <a:p>
            <a:pPr eaLnBrk="1" hangingPunct="1">
              <a:lnSpc>
                <a:spcPct val="80000"/>
              </a:lnSpc>
            </a:pPr>
            <a:r>
              <a:rPr lang="en-GB" sz="2400" smtClean="0"/>
              <a:t>“</a:t>
            </a:r>
            <a:r>
              <a:rPr lang="lv-LV" sz="2400" smtClean="0">
                <a:latin typeface="Arial" charset="0"/>
              </a:rPr>
              <a:t>Bet no pasaules iesākuma Dievs viņus radījis vīru un sievu. Tādēļ cilvēks atstās savu tēvu un māti, un tie divi būs viena miesa. Tāpēc (Jēzus uzsver), ko Dievs savienojis, to cilvēks lai nešķir.</a:t>
            </a:r>
            <a:r>
              <a:rPr lang="en-GB" sz="2400" smtClean="0"/>
              <a:t> ... </a:t>
            </a:r>
            <a:r>
              <a:rPr lang="lv-LV" sz="2400" smtClean="0">
                <a:latin typeface="Arial" charset="0"/>
              </a:rPr>
              <a:t>Ja kas no savas sievas šķiras un citu precē, tas laulību pārkāpj pret viņu. Un, ja sieva no sava vīra šķiras un ar citu apprecējas, tā pārkāpj laulību</a:t>
            </a:r>
            <a:r>
              <a:rPr lang="en-GB" sz="2400" smtClean="0"/>
              <a:t>” (Mk. 10:6-12).</a:t>
            </a:r>
          </a:p>
          <a:p>
            <a:pPr eaLnBrk="1" hangingPunct="1">
              <a:lnSpc>
                <a:spcPct val="80000"/>
              </a:lnSpc>
            </a:pPr>
            <a:endParaRPr lang="en-GB" sz="24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GB" sz="4500" smtClean="0"/>
              <a:t>11.5     </a:t>
            </a:r>
            <a:r>
              <a:rPr lang="lv-LV" sz="4500" smtClean="0">
                <a:latin typeface="Arial" charset="0"/>
              </a:rPr>
              <a:t>Sadraudzība</a:t>
            </a:r>
            <a:r>
              <a:rPr lang="en-GB" sz="4500" smtClean="0"/>
              <a:t/>
            </a:r>
            <a:br>
              <a:rPr lang="en-GB" sz="4500" smtClean="0"/>
            </a:br>
            <a:endParaRPr lang="en-GB" sz="4500" smtClean="0"/>
          </a:p>
        </p:txBody>
      </p:sp>
      <p:pic>
        <p:nvPicPr>
          <p:cNvPr id="60418" name="Content Placeholder 3" descr="meetinginusa.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endParaRPr lang="en-GB" smtClean="0"/>
          </a:p>
        </p:txBody>
      </p:sp>
      <p:sp>
        <p:nvSpPr>
          <p:cNvPr id="61442" name="Content Placeholder 2"/>
          <p:cNvSpPr>
            <a:spLocks noGrp="1"/>
          </p:cNvSpPr>
          <p:nvPr>
            <p:ph idx="1"/>
          </p:nvPr>
        </p:nvSpPr>
        <p:spPr/>
        <p:txBody>
          <a:bodyPr/>
          <a:lstStyle/>
          <a:p>
            <a:pPr eaLnBrk="1" hangingPunct="1">
              <a:lnSpc>
                <a:spcPct val="80000"/>
              </a:lnSpc>
            </a:pPr>
            <a:r>
              <a:rPr lang="lv-LV" sz="2200" smtClean="0">
                <a:latin typeface="Arial" charset="0"/>
              </a:rPr>
              <a:t>Fil</a:t>
            </a:r>
            <a:r>
              <a:rPr lang="en-GB" sz="2200" smtClean="0"/>
              <a:t>. 1:5:“</a:t>
            </a:r>
            <a:r>
              <a:rPr lang="lv-LV" sz="2200" smtClean="0">
                <a:latin typeface="Arial" charset="0"/>
              </a:rPr>
              <a:t>līdzdalību evaņģēlijā</a:t>
            </a:r>
            <a:r>
              <a:rPr lang="en-GB" sz="2200" smtClean="0"/>
              <a:t>”; </a:t>
            </a:r>
            <a:r>
              <a:rPr lang="lv-LV" sz="2200" smtClean="0">
                <a:latin typeface="Arial" charset="0"/>
              </a:rPr>
              <a:t>“gara sadraudzība</a:t>
            </a:r>
            <a:r>
              <a:rPr lang="en-GB" sz="2200" smtClean="0"/>
              <a:t>” (</a:t>
            </a:r>
            <a:r>
              <a:rPr lang="lv-LV" sz="2200" smtClean="0">
                <a:latin typeface="Arial" charset="0"/>
              </a:rPr>
              <a:t>Fil</a:t>
            </a:r>
            <a:r>
              <a:rPr lang="en-GB" sz="2200" smtClean="0"/>
              <a:t>. 2:1)</a:t>
            </a:r>
          </a:p>
          <a:p>
            <a:pPr eaLnBrk="1" hangingPunct="1">
              <a:lnSpc>
                <a:spcPct val="80000"/>
              </a:lnSpc>
            </a:pPr>
            <a:r>
              <a:rPr lang="lv-LV" sz="2200" smtClean="0">
                <a:latin typeface="Arial" charset="0"/>
              </a:rPr>
              <a:t>Agrīnie ticīgie</a:t>
            </a:r>
            <a:r>
              <a:rPr lang="en-GB" sz="2200" smtClean="0"/>
              <a:t> “</a:t>
            </a:r>
            <a:r>
              <a:rPr lang="lv-LV" sz="2200" smtClean="0">
                <a:latin typeface="Arial" charset="0"/>
              </a:rPr>
              <a:t>pastāvēja apustuļu mācībā un sadraudzībā, maizes laušanā un lūgšanās</a:t>
            </a:r>
            <a:r>
              <a:rPr lang="en-GB" sz="2200" smtClean="0"/>
              <a:t> ... </a:t>
            </a:r>
            <a:r>
              <a:rPr lang="lv-LV" sz="2200" smtClean="0">
                <a:latin typeface="Arial" charset="0"/>
              </a:rPr>
              <a:t>Tie lauza maizi un baudīja barību ar gavilēm un vientiesīgu sirdi</a:t>
            </a:r>
            <a:r>
              <a:rPr lang="en-GB" sz="2200" smtClean="0"/>
              <a:t>” (</a:t>
            </a:r>
            <a:r>
              <a:rPr lang="lv-LV" sz="2200" smtClean="0">
                <a:latin typeface="Arial" charset="0"/>
              </a:rPr>
              <a:t>Ap.d.</a:t>
            </a:r>
            <a:r>
              <a:rPr lang="en-GB" sz="2200" smtClean="0"/>
              <a:t> 2:42,46). </a:t>
            </a:r>
          </a:p>
          <a:p>
            <a:pPr eaLnBrk="1" hangingPunct="1">
              <a:lnSpc>
                <a:spcPct val="80000"/>
              </a:lnSpc>
            </a:pPr>
            <a:r>
              <a:rPr lang="en-GB" sz="2200" smtClean="0"/>
              <a:t>“</a:t>
            </a:r>
            <a:r>
              <a:rPr lang="lv-LV" sz="2200" smtClean="0">
                <a:latin typeface="Arial" charset="0"/>
              </a:rPr>
              <a:t>Svētības biķeris, ko mēs svētījam, vai tas nav savienošanās ar Kristus asinīm? Maize, ko laužam, vai tā nav savienošanās ar Kristus miesu? Jo, kā ir viena maize, tā mēs daudzi esam šīs vienas maizes dalībnieki</a:t>
            </a:r>
            <a:r>
              <a:rPr lang="en-GB" sz="2200" smtClean="0"/>
              <a:t> (1</a:t>
            </a:r>
            <a:r>
              <a:rPr lang="lv-LV" sz="2200" smtClean="0">
                <a:latin typeface="Arial" charset="0"/>
              </a:rPr>
              <a:t>.</a:t>
            </a:r>
            <a:r>
              <a:rPr lang="en-GB" sz="2200" smtClean="0"/>
              <a:t> </a:t>
            </a:r>
            <a:r>
              <a:rPr lang="lv-LV" sz="2200" smtClean="0">
                <a:latin typeface="Arial" charset="0"/>
              </a:rPr>
              <a:t>K</a:t>
            </a:r>
            <a:r>
              <a:rPr lang="en-GB" sz="2200" smtClean="0"/>
              <a:t>or. 10:16,17). </a:t>
            </a:r>
          </a:p>
          <a:p>
            <a:pPr eaLnBrk="1" hangingPunct="1">
              <a:lnSpc>
                <a:spcPct val="80000"/>
              </a:lnSpc>
            </a:pPr>
            <a:endParaRPr lang="en-GB" sz="22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endParaRPr lang="en-GB" smtClean="0"/>
          </a:p>
        </p:txBody>
      </p:sp>
      <p:pic>
        <p:nvPicPr>
          <p:cNvPr id="62466" name="Content Placeholder 3" descr="turk404 001.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704850"/>
            <a:ext cx="8229600" cy="1143000"/>
          </a:xfrm>
        </p:spPr>
        <p:txBody>
          <a:bodyPr/>
          <a:lstStyle/>
          <a:p>
            <a:pPr eaLnBrk="1" hangingPunct="1"/>
            <a:r>
              <a:rPr lang="en-GB" smtClean="0"/>
              <a:t> 11</a:t>
            </a:r>
            <a:r>
              <a:rPr lang="lv-LV" smtClean="0">
                <a:latin typeface="Arial" charset="0"/>
              </a:rPr>
              <a:t>. nodarbība</a:t>
            </a:r>
            <a:r>
              <a:rPr lang="en-GB" smtClean="0"/>
              <a:t>: </a:t>
            </a:r>
            <a:r>
              <a:rPr lang="lv-LV" smtClean="0">
                <a:latin typeface="Arial" charset="0"/>
              </a:rPr>
              <a:t>Jautājumi</a:t>
            </a:r>
            <a:endParaRPr lang="en-GB" smtClean="0"/>
          </a:p>
        </p:txBody>
      </p:sp>
      <p:sp>
        <p:nvSpPr>
          <p:cNvPr id="63490" name="Content Placeholder 2"/>
          <p:cNvSpPr>
            <a:spLocks noGrp="1"/>
          </p:cNvSpPr>
          <p:nvPr>
            <p:ph sz="half" idx="1"/>
          </p:nvPr>
        </p:nvSpPr>
        <p:spPr>
          <a:xfrm>
            <a:off x="457200" y="1920875"/>
            <a:ext cx="4038600" cy="4433888"/>
          </a:xfrm>
        </p:spPr>
        <p:txBody>
          <a:bodyPr/>
          <a:lstStyle/>
          <a:p>
            <a:pPr eaLnBrk="1" hangingPunct="1">
              <a:lnSpc>
                <a:spcPct val="80000"/>
              </a:lnSpc>
            </a:pPr>
            <a:r>
              <a:rPr lang="en-GB" sz="1400" smtClean="0"/>
              <a:t>1. 	</a:t>
            </a:r>
            <a:r>
              <a:rPr lang="lv-LV" sz="1400" smtClean="0">
                <a:latin typeface="Arial" charset="0"/>
              </a:rPr>
              <a:t>Kādām pārmaiņām jānotiek mūsu dzīvē pēc kristībām? </a:t>
            </a:r>
            <a:endParaRPr lang="en-GB" sz="1400" smtClean="0"/>
          </a:p>
          <a:p>
            <a:pPr eaLnBrk="1" hangingPunct="1">
              <a:lnSpc>
                <a:spcPct val="80000"/>
              </a:lnSpc>
            </a:pPr>
            <a:r>
              <a:rPr lang="en-GB" sz="1400" smtClean="0"/>
              <a:t> </a:t>
            </a:r>
          </a:p>
          <a:p>
            <a:pPr eaLnBrk="1" hangingPunct="1">
              <a:lnSpc>
                <a:spcPct val="80000"/>
              </a:lnSpc>
            </a:pPr>
            <a:r>
              <a:rPr lang="en-GB" sz="1400" smtClean="0"/>
              <a:t>2. 	</a:t>
            </a:r>
            <a:r>
              <a:rPr lang="lv-LV" sz="1400" smtClean="0">
                <a:latin typeface="Arial" charset="0"/>
              </a:rPr>
              <a:t>Ko nozīmē</a:t>
            </a:r>
            <a:r>
              <a:rPr lang="en-GB" sz="1400" smtClean="0"/>
              <a:t> ‘</a:t>
            </a:r>
            <a:r>
              <a:rPr lang="lv-LV" sz="1400" smtClean="0">
                <a:latin typeface="Arial" charset="0"/>
              </a:rPr>
              <a:t>svētums’</a:t>
            </a:r>
            <a:r>
              <a:rPr lang="en-GB" sz="1400" smtClean="0"/>
              <a:t>?</a:t>
            </a:r>
          </a:p>
          <a:p>
            <a:pPr eaLnBrk="1" hangingPunct="1">
              <a:lnSpc>
                <a:spcPct val="80000"/>
              </a:lnSpc>
            </a:pPr>
            <a:r>
              <a:rPr lang="lv-LV" sz="1400" smtClean="0">
                <a:latin typeface="Arial" charset="0"/>
              </a:rPr>
              <a:t>Saskarsmes trūkums ar neticīgajiem</a:t>
            </a:r>
            <a:endParaRPr lang="en-GB" sz="1400" smtClean="0"/>
          </a:p>
          <a:p>
            <a:pPr eaLnBrk="1" hangingPunct="1">
              <a:lnSpc>
                <a:spcPct val="80000"/>
              </a:lnSpc>
            </a:pPr>
            <a:r>
              <a:rPr lang="lv-LV" sz="1400" smtClean="0">
                <a:latin typeface="Arial" charset="0"/>
              </a:rPr>
              <a:t>Atdalīšanās</a:t>
            </a:r>
            <a:r>
              <a:rPr lang="en-GB" sz="1400" smtClean="0"/>
              <a:t> </a:t>
            </a:r>
            <a:r>
              <a:rPr lang="lv-LV" sz="1400" i="1" smtClean="0">
                <a:latin typeface="Arial" charset="0"/>
              </a:rPr>
              <a:t>no</a:t>
            </a:r>
            <a:r>
              <a:rPr lang="en-GB" sz="1400" smtClean="0"/>
              <a:t> </a:t>
            </a:r>
            <a:r>
              <a:rPr lang="lv-LV" sz="1400" smtClean="0">
                <a:latin typeface="Arial" charset="0"/>
              </a:rPr>
              <a:t>grēka</a:t>
            </a:r>
            <a:r>
              <a:rPr lang="en-GB" sz="1400" smtClean="0"/>
              <a:t> </a:t>
            </a:r>
            <a:r>
              <a:rPr lang="lv-LV" sz="1400" smtClean="0">
                <a:latin typeface="Arial" charset="0"/>
              </a:rPr>
              <a:t>un pieķeršanās Dieva lietām</a:t>
            </a:r>
            <a:endParaRPr lang="en-GB" sz="1400" smtClean="0"/>
          </a:p>
          <a:p>
            <a:pPr eaLnBrk="1" hangingPunct="1">
              <a:lnSpc>
                <a:spcPct val="80000"/>
              </a:lnSpc>
            </a:pPr>
            <a:r>
              <a:rPr lang="lv-LV" sz="1400" smtClean="0">
                <a:latin typeface="Arial" charset="0"/>
              </a:rPr>
              <a:t>Baznīcas apmeklēšana</a:t>
            </a:r>
            <a:endParaRPr lang="en-GB" sz="1400" smtClean="0"/>
          </a:p>
          <a:p>
            <a:pPr eaLnBrk="1" hangingPunct="1">
              <a:lnSpc>
                <a:spcPct val="80000"/>
              </a:lnSpc>
            </a:pPr>
            <a:r>
              <a:rPr lang="lv-LV" sz="1400" smtClean="0">
                <a:latin typeface="Arial" charset="0"/>
              </a:rPr>
              <a:t>Labdarība </a:t>
            </a:r>
            <a:endParaRPr lang="en-GB" sz="1400" smtClean="0"/>
          </a:p>
          <a:p>
            <a:pPr eaLnBrk="1" hangingPunct="1">
              <a:lnSpc>
                <a:spcPct val="80000"/>
              </a:lnSpc>
            </a:pPr>
            <a:r>
              <a:rPr lang="en-GB" sz="1400" smtClean="0"/>
              <a:t> </a:t>
            </a:r>
          </a:p>
          <a:p>
            <a:pPr eaLnBrk="1" hangingPunct="1">
              <a:lnSpc>
                <a:spcPct val="80000"/>
              </a:lnSpc>
            </a:pPr>
            <a:r>
              <a:rPr lang="en-GB" sz="1400" smtClean="0"/>
              <a:t>3. 	</a:t>
            </a:r>
            <a:r>
              <a:rPr lang="lv-LV" sz="1400" smtClean="0">
                <a:latin typeface="Arial" charset="0"/>
              </a:rPr>
              <a:t>Kāda veida nodarbes nepiedien īstenam  kristietim</a:t>
            </a:r>
            <a:r>
              <a:rPr lang="en-GB" sz="1400" smtClean="0"/>
              <a:t>?</a:t>
            </a:r>
          </a:p>
          <a:p>
            <a:pPr eaLnBrk="1" hangingPunct="1">
              <a:lnSpc>
                <a:spcPct val="80000"/>
              </a:lnSpc>
            </a:pPr>
            <a:r>
              <a:rPr lang="en-GB" sz="1400" smtClean="0"/>
              <a:t> </a:t>
            </a:r>
          </a:p>
          <a:p>
            <a:pPr eaLnBrk="1" hangingPunct="1">
              <a:lnSpc>
                <a:spcPct val="80000"/>
              </a:lnSpc>
            </a:pPr>
            <a:r>
              <a:rPr lang="en-GB" sz="1400" smtClean="0"/>
              <a:t>4. </a:t>
            </a:r>
            <a:r>
              <a:rPr lang="lv-LV" sz="1400" smtClean="0">
                <a:latin typeface="Arial" charset="0"/>
              </a:rPr>
              <a:t>Kāda ir vārdu ‘svētais’ un ‘eklesija’ nozīme</a:t>
            </a:r>
            <a:r>
              <a:rPr lang="en-GB" sz="1400" smtClean="0"/>
              <a:t>?</a:t>
            </a:r>
          </a:p>
          <a:p>
            <a:pPr eaLnBrk="1" hangingPunct="1">
              <a:lnSpc>
                <a:spcPct val="80000"/>
              </a:lnSpc>
            </a:pPr>
            <a:endParaRPr lang="en-GB" sz="1400" smtClean="0"/>
          </a:p>
        </p:txBody>
      </p:sp>
      <p:sp>
        <p:nvSpPr>
          <p:cNvPr id="63491" name="Content Placeholder 3"/>
          <p:cNvSpPr>
            <a:spLocks noGrp="1"/>
          </p:cNvSpPr>
          <p:nvPr>
            <p:ph sz="half" idx="2"/>
          </p:nvPr>
        </p:nvSpPr>
        <p:spPr>
          <a:xfrm>
            <a:off x="4648200" y="1947863"/>
            <a:ext cx="4038600" cy="4433887"/>
          </a:xfrm>
        </p:spPr>
        <p:txBody>
          <a:bodyPr/>
          <a:lstStyle/>
          <a:p>
            <a:pPr eaLnBrk="1" hangingPunct="1">
              <a:lnSpc>
                <a:spcPct val="80000"/>
              </a:lnSpc>
            </a:pPr>
            <a:r>
              <a:rPr lang="en-GB" sz="1400" smtClean="0"/>
              <a:t>5. 	</a:t>
            </a:r>
            <a:r>
              <a:rPr lang="lv-LV" sz="1400" smtClean="0">
                <a:latin typeface="Arial" charset="0"/>
              </a:rPr>
              <a:t>Kurš no zemāk minētajiem apgalvojumiem par maizes laušanu atbilst patiesībai</a:t>
            </a:r>
            <a:r>
              <a:rPr lang="en-GB" sz="1400" smtClean="0"/>
              <a:t>?</a:t>
            </a:r>
          </a:p>
          <a:p>
            <a:pPr eaLnBrk="1" hangingPunct="1">
              <a:lnSpc>
                <a:spcPct val="80000"/>
              </a:lnSpc>
            </a:pPr>
            <a:r>
              <a:rPr lang="lv-LV" sz="1400" smtClean="0">
                <a:latin typeface="Arial" charset="0"/>
              </a:rPr>
              <a:t>Mums tas jādara regulāri ik nedēļu</a:t>
            </a:r>
            <a:endParaRPr lang="en-GB" sz="1400" smtClean="0"/>
          </a:p>
          <a:p>
            <a:pPr eaLnBrk="1" hangingPunct="1">
              <a:lnSpc>
                <a:spcPct val="80000"/>
              </a:lnSpc>
            </a:pPr>
            <a:r>
              <a:rPr lang="lv-LV" sz="1400" smtClean="0">
                <a:latin typeface="Arial" charset="0"/>
              </a:rPr>
              <a:t>Mums tas jādara reizi gadā Lieldienās</a:t>
            </a:r>
            <a:endParaRPr lang="en-GB" sz="1400" smtClean="0"/>
          </a:p>
          <a:p>
            <a:pPr eaLnBrk="1" hangingPunct="1">
              <a:lnSpc>
                <a:spcPct val="80000"/>
              </a:lnSpc>
            </a:pPr>
            <a:r>
              <a:rPr lang="lv-LV" sz="1400" smtClean="0">
                <a:latin typeface="Arial" charset="0"/>
              </a:rPr>
              <a:t>Maize un vīns burtiski pārvēršas Jēzus miesā un asinīs</a:t>
            </a:r>
            <a:endParaRPr lang="en-GB" sz="1400" smtClean="0"/>
          </a:p>
          <a:p>
            <a:pPr eaLnBrk="1" hangingPunct="1">
              <a:lnSpc>
                <a:spcPct val="80000"/>
              </a:lnSpc>
            </a:pPr>
            <a:r>
              <a:rPr lang="lv-LV" sz="1400" smtClean="0">
                <a:latin typeface="Arial" charset="0"/>
              </a:rPr>
              <a:t>Maize un vīns simbolizē Jēzus miesu un asinis</a:t>
            </a:r>
            <a:endParaRPr lang="en-GB" sz="1400" smtClean="0"/>
          </a:p>
          <a:p>
            <a:pPr eaLnBrk="1" hangingPunct="1">
              <a:lnSpc>
                <a:spcPct val="80000"/>
              </a:lnSpc>
            </a:pPr>
            <a:r>
              <a:rPr lang="en-GB" sz="1400" smtClean="0"/>
              <a:t> </a:t>
            </a:r>
          </a:p>
          <a:p>
            <a:pPr eaLnBrk="1" hangingPunct="1">
              <a:lnSpc>
                <a:spcPct val="80000"/>
              </a:lnSpc>
            </a:pPr>
            <a:r>
              <a:rPr lang="en-GB" sz="1400" smtClean="0"/>
              <a:t>6. 	</a:t>
            </a:r>
            <a:r>
              <a:rPr lang="lv-LV" sz="1400" smtClean="0">
                <a:latin typeface="Arial" charset="0"/>
              </a:rPr>
              <a:t>Kuri no zemāk minētajiem apgalvojumiem par laulībām atbilst patiesībai</a:t>
            </a:r>
            <a:r>
              <a:rPr lang="en-GB" sz="1400" smtClean="0"/>
              <a:t>?</a:t>
            </a:r>
          </a:p>
          <a:p>
            <a:pPr eaLnBrk="1" hangingPunct="1">
              <a:lnSpc>
                <a:spcPct val="80000"/>
              </a:lnSpc>
            </a:pPr>
            <a:r>
              <a:rPr lang="lv-LV" sz="1400" smtClean="0">
                <a:latin typeface="Arial" charset="0"/>
              </a:rPr>
              <a:t>Mums ir jāprec tikai īsti ticīgie</a:t>
            </a:r>
            <a:endParaRPr lang="en-GB" sz="1400" smtClean="0"/>
          </a:p>
          <a:p>
            <a:pPr eaLnBrk="1" hangingPunct="1">
              <a:lnSpc>
                <a:spcPct val="80000"/>
              </a:lnSpc>
            </a:pPr>
            <a:r>
              <a:rPr lang="lv-LV" sz="1400" smtClean="0">
                <a:latin typeface="Arial" charset="0"/>
              </a:rPr>
              <a:t>Ticīgajiem ir pieļaujama šķiršanās</a:t>
            </a:r>
            <a:endParaRPr lang="en-GB" sz="1400" smtClean="0"/>
          </a:p>
          <a:p>
            <a:pPr eaLnBrk="1" hangingPunct="1">
              <a:lnSpc>
                <a:spcPct val="80000"/>
              </a:lnSpc>
            </a:pPr>
            <a:r>
              <a:rPr lang="lv-LV" sz="1400" smtClean="0">
                <a:latin typeface="Arial" charset="0"/>
              </a:rPr>
              <a:t>Precētam ticīgajam, kura partnere nav ticīga, ir jācenšas saglabāt laulību</a:t>
            </a:r>
            <a:endParaRPr lang="en-GB" sz="1400" smtClean="0"/>
          </a:p>
          <a:p>
            <a:pPr eaLnBrk="1" hangingPunct="1">
              <a:lnSpc>
                <a:spcPct val="80000"/>
              </a:lnSpc>
            </a:pPr>
            <a:r>
              <a:rPr lang="lv-LV" sz="1400" smtClean="0">
                <a:latin typeface="Arial" charset="0"/>
              </a:rPr>
              <a:t>Laulībā vīrs pārstāv Kristu un sieva – ticīgos.</a:t>
            </a:r>
            <a:endParaRPr lang="en-GB" sz="1400" smtClean="0"/>
          </a:p>
          <a:p>
            <a:pPr eaLnBrk="1" hangingPunct="1">
              <a:lnSpc>
                <a:spcPct val="80000"/>
              </a:lnSpc>
            </a:pPr>
            <a:endParaRPr lang="en-GB" sz="1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z="4500" smtClean="0"/>
              <a:t>11.2.1  </a:t>
            </a:r>
            <a:r>
              <a:rPr lang="lv-LV" sz="4500" smtClean="0">
                <a:latin typeface="Arial" charset="0"/>
              </a:rPr>
              <a:t>Spēka pielietošana</a:t>
            </a:r>
            <a:r>
              <a:rPr lang="en-GB" sz="4500" smtClean="0"/>
              <a:t/>
            </a:r>
            <a:br>
              <a:rPr lang="en-GB" sz="4500" smtClean="0"/>
            </a:br>
            <a:endParaRPr lang="en-GB" sz="4500" smtClean="0"/>
          </a:p>
        </p:txBody>
      </p:sp>
      <p:sp>
        <p:nvSpPr>
          <p:cNvPr id="18434"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lv-LV" sz="4500" smtClean="0">
                <a:latin typeface="Arial" charset="0"/>
              </a:rPr>
              <a:t>Kristīga attieksme pret</a:t>
            </a:r>
            <a:r>
              <a:rPr lang="en-US" sz="4500" smtClean="0"/>
              <a:t> </a:t>
            </a:r>
            <a:r>
              <a:rPr lang="lv-LV" sz="4500" smtClean="0">
                <a:latin typeface="Arial" charset="0"/>
              </a:rPr>
              <a:t>atriebību</a:t>
            </a:r>
            <a:endParaRPr lang="en-US" sz="4500" smtClean="0"/>
          </a:p>
        </p:txBody>
      </p:sp>
      <p:sp>
        <p:nvSpPr>
          <p:cNvPr id="39939" name="Rectangle 3"/>
          <p:cNvSpPr>
            <a:spLocks noGrp="1" noChangeArrowheads="1"/>
          </p:cNvSpPr>
          <p:nvPr>
            <p:ph idx="1"/>
          </p:nvPr>
        </p:nvSpPr>
        <p:spPr>
          <a:xfrm>
            <a:off x="228600" y="1885950"/>
            <a:ext cx="8763000" cy="4171950"/>
          </a:xfrm>
        </p:spPr>
        <p:txBody>
          <a:bodyPr>
            <a:normAutofit/>
          </a:bodyPr>
          <a:lstStyle/>
          <a:p>
            <a:pPr eaLnBrk="1" hangingPunct="1">
              <a:lnSpc>
                <a:spcPct val="80000"/>
              </a:lnSpc>
              <a:defRPr/>
            </a:pPr>
            <a:r>
              <a:rPr lang="lv-LV" smtClean="0">
                <a:latin typeface="Arial" charset="0"/>
              </a:rPr>
              <a:t>Atriebšana pieder Dievam, ne cilvēkam</a:t>
            </a:r>
            <a:r>
              <a:rPr lang="en-US" smtClean="0"/>
              <a:t> - </a:t>
            </a:r>
            <a:r>
              <a:rPr lang="en-US" smtClean="0">
                <a:solidFill>
                  <a:srgbClr val="000099"/>
                </a:solidFill>
                <a:effectLst>
                  <a:outerShdw blurRad="38100" dist="38100" dir="2700000" algn="tl">
                    <a:srgbClr val="C0C0C0"/>
                  </a:outerShdw>
                </a:effectLst>
              </a:rPr>
              <a:t>Rom. 12:19</a:t>
            </a:r>
          </a:p>
          <a:p>
            <a:pPr eaLnBrk="1" hangingPunct="1">
              <a:lnSpc>
                <a:spcPct val="80000"/>
              </a:lnSpc>
              <a:defRPr/>
            </a:pPr>
            <a:endParaRPr lang="en-US" smtClean="0">
              <a:solidFill>
                <a:srgbClr val="000099"/>
              </a:solidFill>
              <a:effectLst>
                <a:outerShdw blurRad="38100" dist="38100" dir="2700000" algn="tl">
                  <a:srgbClr val="C0C0C0"/>
                </a:outerShdw>
              </a:effectLst>
            </a:endParaRPr>
          </a:p>
          <a:p>
            <a:pPr eaLnBrk="1" hangingPunct="1">
              <a:lnSpc>
                <a:spcPct val="80000"/>
              </a:lnSpc>
              <a:defRPr/>
            </a:pPr>
            <a:r>
              <a:rPr lang="lv-LV" smtClean="0">
                <a:latin typeface="Arial" charset="0"/>
              </a:rPr>
              <a:t>Mūsu liktenis šai dzīvē ir vajāšana</a:t>
            </a:r>
            <a:r>
              <a:rPr lang="en-US" smtClean="0"/>
              <a:t> - </a:t>
            </a:r>
            <a:r>
              <a:rPr lang="lv-LV" smtClean="0">
                <a:solidFill>
                  <a:srgbClr val="000099"/>
                </a:solidFill>
                <a:effectLst>
                  <a:outerShdw blurRad="38100" dist="38100" dir="2700000" algn="tl">
                    <a:srgbClr val="C0C0C0"/>
                  </a:outerShdw>
                </a:effectLst>
                <a:latin typeface="Arial" charset="0"/>
              </a:rPr>
              <a:t>Jāņa</a:t>
            </a:r>
            <a:r>
              <a:rPr lang="en-US" smtClean="0">
                <a:solidFill>
                  <a:srgbClr val="000099"/>
                </a:solidFill>
                <a:effectLst>
                  <a:outerShdw blurRad="38100" dist="38100" dir="2700000" algn="tl">
                    <a:srgbClr val="C0C0C0"/>
                  </a:outerShdw>
                </a:effectLst>
              </a:rPr>
              <a:t> 15:18-20</a:t>
            </a:r>
          </a:p>
          <a:p>
            <a:pPr eaLnBrk="1" hangingPunct="1">
              <a:lnSpc>
                <a:spcPct val="80000"/>
              </a:lnSpc>
              <a:defRPr/>
            </a:pPr>
            <a:endParaRPr lang="en-US" smtClean="0">
              <a:solidFill>
                <a:srgbClr val="000099"/>
              </a:solidFill>
              <a:effectLst>
                <a:outerShdw blurRad="38100" dist="38100" dir="2700000" algn="tl">
                  <a:srgbClr val="C0C0C0"/>
                </a:outerShdw>
              </a:effectLst>
            </a:endParaRPr>
          </a:p>
          <a:p>
            <a:pPr eaLnBrk="1" hangingPunct="1">
              <a:lnSpc>
                <a:spcPct val="80000"/>
              </a:lnSpc>
              <a:defRPr/>
            </a:pPr>
            <a:r>
              <a:rPr lang="lv-LV" smtClean="0">
                <a:latin typeface="Arial" charset="0"/>
              </a:rPr>
              <a:t>Pārmācība nāk mums par labu, lai mēs kļūtu Dieva Valstības cienīgi</a:t>
            </a:r>
            <a:r>
              <a:rPr lang="en-US" smtClean="0"/>
              <a:t> -</a:t>
            </a:r>
            <a:r>
              <a:rPr lang="en-US" smtClean="0">
                <a:solidFill>
                  <a:srgbClr val="000099"/>
                </a:solidFill>
                <a:effectLst>
                  <a:outerShdw blurRad="38100" dist="38100" dir="2700000" algn="tl">
                    <a:srgbClr val="C0C0C0"/>
                  </a:outerShdw>
                </a:effectLst>
              </a:rPr>
              <a:t> </a:t>
            </a:r>
            <a:r>
              <a:rPr lang="lv-LV" smtClean="0">
                <a:solidFill>
                  <a:srgbClr val="000099"/>
                </a:solidFill>
                <a:effectLst>
                  <a:outerShdw blurRad="38100" dist="38100" dir="2700000" algn="tl">
                    <a:srgbClr val="C0C0C0"/>
                  </a:outerShdw>
                </a:effectLst>
                <a:latin typeface="Arial" charset="0"/>
              </a:rPr>
              <a:t>Ebr</a:t>
            </a:r>
            <a:r>
              <a:rPr lang="en-US" smtClean="0">
                <a:solidFill>
                  <a:srgbClr val="000099"/>
                </a:solidFill>
                <a:effectLst>
                  <a:outerShdw blurRad="38100" dist="38100" dir="2700000" algn="tl">
                    <a:srgbClr val="C0C0C0"/>
                  </a:outerShdw>
                </a:effectLst>
              </a:rPr>
              <a:t>. 12:5-11</a:t>
            </a:r>
          </a:p>
          <a:p>
            <a:pPr eaLnBrk="1" hangingPunct="1">
              <a:lnSpc>
                <a:spcPct val="80000"/>
              </a:lnSpc>
              <a:defRPr/>
            </a:pPr>
            <a:endParaRPr lang="en-US" smtClean="0"/>
          </a:p>
          <a:p>
            <a:pPr eaLnBrk="1" hangingPunct="1">
              <a:lnSpc>
                <a:spcPct val="80000"/>
              </a:lnSpc>
              <a:defRPr/>
            </a:pPr>
            <a:r>
              <a:rPr lang="lv-LV" smtClean="0">
                <a:latin typeface="Arial" charset="0"/>
              </a:rPr>
              <a:t>Dievs atmaksās jūsu spaidītājiem</a:t>
            </a:r>
            <a:r>
              <a:rPr lang="en-US" smtClean="0"/>
              <a:t> - </a:t>
            </a:r>
            <a:r>
              <a:rPr lang="en-US" smtClean="0">
                <a:solidFill>
                  <a:srgbClr val="000099"/>
                </a:solidFill>
                <a:effectLst>
                  <a:outerShdw blurRad="38100" dist="38100" dir="2700000" algn="tl">
                    <a:srgbClr val="C0C0C0"/>
                  </a:outerShdw>
                </a:effectLst>
              </a:rPr>
              <a:t>L</a:t>
            </a:r>
            <a:r>
              <a:rPr lang="lv-LV" smtClean="0">
                <a:solidFill>
                  <a:srgbClr val="000099"/>
                </a:solidFill>
                <a:effectLst>
                  <a:outerShdw blurRad="38100" dist="38100" dir="2700000" algn="tl">
                    <a:srgbClr val="C0C0C0"/>
                  </a:outerShdw>
                </a:effectLst>
                <a:latin typeface="Arial" charset="0"/>
              </a:rPr>
              <a:t>ūkas</a:t>
            </a:r>
            <a:r>
              <a:rPr lang="en-US" smtClean="0">
                <a:solidFill>
                  <a:srgbClr val="000099"/>
                </a:solidFill>
                <a:effectLst>
                  <a:outerShdw blurRad="38100" dist="38100" dir="2700000" algn="tl">
                    <a:srgbClr val="C0C0C0"/>
                  </a:outerShdw>
                </a:effectLst>
              </a:rPr>
              <a:t> 18:7,11; </a:t>
            </a:r>
          </a:p>
          <a:p>
            <a:pPr eaLnBrk="1" hangingPunct="1">
              <a:lnSpc>
                <a:spcPct val="80000"/>
              </a:lnSpc>
              <a:buFont typeface="Wingdings" pitchFamily="2" charset="2"/>
              <a:buNone/>
              <a:defRPr/>
            </a:pPr>
            <a:r>
              <a:rPr lang="en-US" smtClean="0">
                <a:solidFill>
                  <a:srgbClr val="000099"/>
                </a:solidFill>
                <a:effectLst>
                  <a:outerShdw blurRad="38100" dist="38100" dir="2700000" algn="tl">
                    <a:srgbClr val="C0C0C0"/>
                  </a:outerShdw>
                </a:effectLst>
              </a:rPr>
              <a:t>	2</a:t>
            </a:r>
            <a:r>
              <a:rPr lang="lv-LV" smtClean="0">
                <a:solidFill>
                  <a:srgbClr val="000099"/>
                </a:solidFill>
                <a:effectLst>
                  <a:outerShdw blurRad="38100" dist="38100" dir="2700000" algn="tl">
                    <a:srgbClr val="C0C0C0"/>
                  </a:outerShdw>
                </a:effectLst>
                <a:latin typeface="Arial" charset="0"/>
              </a:rPr>
              <a:t>.</a:t>
            </a:r>
            <a:r>
              <a:rPr lang="en-US" smtClean="0">
                <a:solidFill>
                  <a:srgbClr val="000099"/>
                </a:solidFill>
                <a:effectLst>
                  <a:outerShdw blurRad="38100" dist="38100" dir="2700000" algn="tl">
                    <a:srgbClr val="C0C0C0"/>
                  </a:outerShdw>
                </a:effectLst>
              </a:rPr>
              <a:t> Tes.1:6</a:t>
            </a:r>
          </a:p>
          <a:p>
            <a:pPr eaLnBrk="1" hangingPunct="1">
              <a:lnSpc>
                <a:spcPct val="80000"/>
              </a:lnSpc>
              <a:defRPr/>
            </a:pPr>
            <a:endParaRPr lang="en-US" smtClean="0">
              <a:solidFill>
                <a:srgbClr val="000099"/>
              </a:solidFill>
              <a:effectLst>
                <a:outerShdw blurRad="38100" dist="38100" dir="2700000" algn="tl">
                  <a:srgbClr val="C0C0C0"/>
                </a:outerShdw>
              </a:effectLst>
            </a:endParaRPr>
          </a:p>
          <a:p>
            <a:pPr eaLnBrk="1" hangingPunct="1">
              <a:lnSpc>
                <a:spcPct val="80000"/>
              </a:lnSpc>
              <a:defRPr/>
            </a:pPr>
            <a:endParaRPr lang="en-US" sz="2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lv-LV" smtClean="0">
                <a:latin typeface="Arial" charset="0"/>
              </a:rPr>
              <a:t>Kristus pavēles</a:t>
            </a:r>
            <a:endParaRPr lang="en-US" smtClean="0"/>
          </a:p>
        </p:txBody>
      </p:sp>
      <p:sp>
        <p:nvSpPr>
          <p:cNvPr id="29699" name="Rectangle 3"/>
          <p:cNvSpPr>
            <a:spLocks noGrp="1" noChangeArrowheads="1"/>
          </p:cNvSpPr>
          <p:nvPr>
            <p:ph idx="1"/>
          </p:nvPr>
        </p:nvSpPr>
        <p:spPr/>
        <p:txBody>
          <a:bodyPr>
            <a:normAutofit/>
          </a:bodyPr>
          <a:lstStyle/>
          <a:p>
            <a:pPr eaLnBrk="1" hangingPunct="1">
              <a:buFont typeface="Wingdings 2" pitchFamily="18" charset="2"/>
              <a:buNone/>
              <a:defRPr/>
            </a:pPr>
            <a:r>
              <a:rPr lang="lv-LV" smtClean="0">
                <a:latin typeface="Arial" charset="0"/>
              </a:rPr>
              <a:t>   Nestāvēt pretim ļaunajam</a:t>
            </a:r>
            <a:r>
              <a:rPr lang="en-US" smtClean="0"/>
              <a:t> - </a:t>
            </a:r>
            <a:r>
              <a:rPr lang="en-US" smtClean="0">
                <a:solidFill>
                  <a:srgbClr val="000099"/>
                </a:solidFill>
                <a:effectLst>
                  <a:outerShdw blurRad="38100" dist="38100" dir="2700000" algn="tl">
                    <a:srgbClr val="C0C0C0"/>
                  </a:outerShdw>
                </a:effectLst>
              </a:rPr>
              <a:t>Mat. 5:39-40</a:t>
            </a:r>
          </a:p>
          <a:p>
            <a:pPr eaLnBrk="1" hangingPunct="1">
              <a:defRPr/>
            </a:pPr>
            <a:r>
              <a:rPr lang="lv-LV" smtClean="0">
                <a:latin typeface="Arial" charset="0"/>
              </a:rPr>
              <a:t>Neatriebties pašiem</a:t>
            </a:r>
            <a:r>
              <a:rPr lang="en-US" smtClean="0">
                <a:solidFill>
                  <a:srgbClr val="000099"/>
                </a:solidFill>
                <a:effectLst>
                  <a:outerShdw blurRad="38100" dist="38100" dir="2700000" algn="tl">
                    <a:srgbClr val="C0C0C0"/>
                  </a:outerShdw>
                </a:effectLst>
              </a:rPr>
              <a:t> </a:t>
            </a:r>
            <a:r>
              <a:rPr lang="en-US" smtClean="0"/>
              <a:t>- </a:t>
            </a:r>
            <a:r>
              <a:rPr lang="en-US" smtClean="0">
                <a:solidFill>
                  <a:srgbClr val="000099"/>
                </a:solidFill>
                <a:effectLst>
                  <a:outerShdw blurRad="38100" dist="38100" dir="2700000" algn="tl">
                    <a:srgbClr val="C0C0C0"/>
                  </a:outerShdw>
                </a:effectLst>
              </a:rPr>
              <a:t>R</a:t>
            </a:r>
            <a:r>
              <a:rPr lang="lv-LV" smtClean="0">
                <a:solidFill>
                  <a:srgbClr val="000099"/>
                </a:solidFill>
                <a:effectLst>
                  <a:outerShdw blurRad="38100" dist="38100" dir="2700000" algn="tl">
                    <a:srgbClr val="C0C0C0"/>
                  </a:outerShdw>
                </a:effectLst>
                <a:latin typeface="Arial" charset="0"/>
              </a:rPr>
              <a:t>om</a:t>
            </a:r>
            <a:r>
              <a:rPr lang="en-US" smtClean="0">
                <a:solidFill>
                  <a:srgbClr val="000099"/>
                </a:solidFill>
                <a:effectLst>
                  <a:outerShdw blurRad="38100" dist="38100" dir="2700000" algn="tl">
                    <a:srgbClr val="C0C0C0"/>
                  </a:outerShdw>
                </a:effectLst>
              </a:rPr>
              <a:t>. 12:19</a:t>
            </a:r>
          </a:p>
          <a:p>
            <a:pPr eaLnBrk="1" hangingPunct="1">
              <a:defRPr/>
            </a:pPr>
            <a:r>
              <a:rPr lang="lv-LV" smtClean="0">
                <a:latin typeface="Arial" charset="0"/>
              </a:rPr>
              <a:t>Nevienam neatmaksāt ļaunu ar ļaunu</a:t>
            </a:r>
            <a:r>
              <a:rPr lang="en-US" smtClean="0"/>
              <a:t> – </a:t>
            </a:r>
            <a:r>
              <a:rPr lang="en-US" smtClean="0">
                <a:solidFill>
                  <a:srgbClr val="000099"/>
                </a:solidFill>
                <a:effectLst>
                  <a:outerShdw blurRad="38100" dist="38100" dir="2700000" algn="tl">
                    <a:srgbClr val="C0C0C0"/>
                  </a:outerShdw>
                </a:effectLst>
              </a:rPr>
              <a:t>1</a:t>
            </a:r>
            <a:r>
              <a:rPr lang="lv-LV" smtClean="0">
                <a:solidFill>
                  <a:srgbClr val="000099"/>
                </a:solidFill>
                <a:effectLst>
                  <a:outerShdw blurRad="38100" dist="38100" dir="2700000" algn="tl">
                    <a:srgbClr val="C0C0C0"/>
                  </a:outerShdw>
                </a:effectLst>
                <a:latin typeface="Arial" charset="0"/>
              </a:rPr>
              <a:t>.</a:t>
            </a:r>
            <a:r>
              <a:rPr lang="en-US" smtClean="0">
                <a:solidFill>
                  <a:srgbClr val="000099"/>
                </a:solidFill>
                <a:effectLst>
                  <a:outerShdw blurRad="38100" dist="38100" dir="2700000" algn="tl">
                    <a:srgbClr val="C0C0C0"/>
                  </a:outerShdw>
                </a:effectLst>
              </a:rPr>
              <a:t> Tes. 5:15</a:t>
            </a:r>
            <a:endParaRPr lang="en-US" smtClean="0"/>
          </a:p>
          <a:p>
            <a:pPr eaLnBrk="1" hangingPunct="1">
              <a:defRPr/>
            </a:pPr>
            <a:r>
              <a:rPr lang="lv-LV" smtClean="0">
                <a:latin typeface="Arial" charset="0"/>
              </a:rPr>
              <a:t>Neņemt zobenu</a:t>
            </a:r>
            <a:r>
              <a:rPr lang="en-US" smtClean="0"/>
              <a:t> - </a:t>
            </a:r>
            <a:r>
              <a:rPr lang="en-US" smtClean="0">
                <a:solidFill>
                  <a:srgbClr val="000099"/>
                </a:solidFill>
                <a:effectLst>
                  <a:outerShdw blurRad="38100" dist="38100" dir="2700000" algn="tl">
                    <a:srgbClr val="C0C0C0"/>
                  </a:outerShdw>
                </a:effectLst>
              </a:rPr>
              <a:t>Mat. 26:52</a:t>
            </a:r>
          </a:p>
          <a:p>
            <a:pPr eaLnBrk="1" hangingPunct="1">
              <a:defRPr/>
            </a:pPr>
            <a:r>
              <a:rPr lang="lv-LV" smtClean="0">
                <a:latin typeface="Arial" charset="0"/>
              </a:rPr>
              <a:t> Nenogalināt</a:t>
            </a:r>
            <a:r>
              <a:rPr lang="en-US" smtClean="0"/>
              <a:t> - </a:t>
            </a:r>
            <a:r>
              <a:rPr lang="lv-LV" smtClean="0">
                <a:solidFill>
                  <a:srgbClr val="000099"/>
                </a:solidFill>
                <a:effectLst>
                  <a:outerShdw blurRad="38100" dist="38100" dir="2700000" algn="tl">
                    <a:srgbClr val="C0C0C0"/>
                  </a:outerShdw>
                </a:effectLst>
                <a:latin typeface="Arial" charset="0"/>
              </a:rPr>
              <a:t>Jēkaba</a:t>
            </a:r>
            <a:r>
              <a:rPr lang="en-US" smtClean="0">
                <a:solidFill>
                  <a:srgbClr val="000099"/>
                </a:solidFill>
                <a:effectLst>
                  <a:outerShdw blurRad="38100" dist="38100" dir="2700000" algn="tl">
                    <a:srgbClr val="C0C0C0"/>
                  </a:outerShdw>
                </a:effectLst>
              </a:rPr>
              <a:t> 2:11; Rom. 13:9</a:t>
            </a:r>
          </a:p>
          <a:p>
            <a:pPr eaLnBrk="1" hangingPunct="1">
              <a:defRPr/>
            </a:pPr>
            <a:r>
              <a:rPr lang="lv-LV" smtClean="0">
                <a:latin typeface="Arial" charset="0"/>
              </a:rPr>
              <a:t>Necīnīties, bet drīzāk bēgt no iebrucējiem</a:t>
            </a:r>
            <a:r>
              <a:rPr lang="en-US" smtClean="0"/>
              <a:t> - </a:t>
            </a:r>
            <a:r>
              <a:rPr lang="lv-LV" smtClean="0">
                <a:solidFill>
                  <a:srgbClr val="000099"/>
                </a:solidFill>
                <a:effectLst>
                  <a:outerShdw blurRad="38100" dist="38100" dir="2700000" algn="tl">
                    <a:srgbClr val="C0C0C0"/>
                  </a:outerShdw>
                </a:effectLst>
                <a:latin typeface="Arial" charset="0"/>
              </a:rPr>
              <a:t>Lūkas</a:t>
            </a:r>
            <a:r>
              <a:rPr lang="en-US" smtClean="0">
                <a:solidFill>
                  <a:srgbClr val="000099"/>
                </a:solidFill>
                <a:effectLst>
                  <a:outerShdw blurRad="38100" dist="38100" dir="2700000" algn="tl">
                    <a:srgbClr val="C0C0C0"/>
                  </a:outerShdw>
                </a:effectLst>
              </a:rPr>
              <a:t> 21:20</a:t>
            </a:r>
          </a:p>
          <a:p>
            <a:pPr eaLnBrk="1" hangingPunct="1">
              <a:defRPr/>
            </a:pP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600200"/>
          <a:ext cx="9144000" cy="5257800"/>
        </p:xfrm>
        <a:graphic>
          <a:graphicData uri="http://schemas.openxmlformats.org/presentationml/2006/ole">
            <p:oleObj spid="_x0000_s2050" name="Photo Editor Photo" r:id="rId3" imgW="4571429" imgH="3715269" progId="">
              <p:embed/>
            </p:oleObj>
          </a:graphicData>
        </a:graphic>
      </p:graphicFrame>
      <p:sp>
        <p:nvSpPr>
          <p:cNvPr id="2051" name="Rectangle 2"/>
          <p:cNvSpPr>
            <a:spLocks noGrp="1" noChangeArrowheads="1"/>
          </p:cNvSpPr>
          <p:nvPr>
            <p:ph type="title"/>
          </p:nvPr>
        </p:nvSpPr>
        <p:spPr/>
        <p:txBody>
          <a:bodyPr/>
          <a:lstStyle/>
          <a:p>
            <a:pPr eaLnBrk="1" hangingPunct="1"/>
            <a:r>
              <a:rPr lang="lv-LV" sz="4500" smtClean="0">
                <a:latin typeface="Arial" charset="0"/>
              </a:rPr>
              <a:t>Kristiešu attieksme pret nogalināšanu</a:t>
            </a:r>
            <a:endParaRPr lang="en-US" sz="4500" smtClean="0"/>
          </a:p>
        </p:txBody>
      </p:sp>
      <p:sp>
        <p:nvSpPr>
          <p:cNvPr id="38915" name="Rectangle 3"/>
          <p:cNvSpPr>
            <a:spLocks noGrp="1" noChangeArrowheads="1"/>
          </p:cNvSpPr>
          <p:nvPr>
            <p:ph idx="1"/>
          </p:nvPr>
        </p:nvSpPr>
        <p:spPr/>
        <p:txBody>
          <a:bodyPr>
            <a:normAutofit/>
          </a:bodyPr>
          <a:lstStyle/>
          <a:p>
            <a:pPr eaLnBrk="1" hangingPunct="1">
              <a:defRPr/>
            </a:pPr>
            <a:endParaRPr lang="en-US" smtClean="0"/>
          </a:p>
          <a:p>
            <a:pPr eaLnBrk="1" hangingPunct="1">
              <a:defRPr/>
            </a:pPr>
            <a:r>
              <a:rPr lang="lv-LV" smtClean="0">
                <a:latin typeface="Arial" charset="0"/>
              </a:rPr>
              <a:t>Tev nebūs nokaut</a:t>
            </a:r>
            <a:endParaRPr lang="en-US" smtClean="0"/>
          </a:p>
          <a:p>
            <a:pPr eaLnBrk="1" hangingPunct="1">
              <a:buFont typeface="Wingdings" pitchFamily="2" charset="2"/>
              <a:buNone/>
              <a:defRPr/>
            </a:pPr>
            <a:r>
              <a:rPr lang="en-US" smtClean="0">
                <a:solidFill>
                  <a:srgbClr val="000099"/>
                </a:solidFill>
                <a:effectLst>
                  <a:outerShdw blurRad="38100" dist="38100" dir="2700000" algn="tl">
                    <a:srgbClr val="C0C0C0"/>
                  </a:outerShdw>
                </a:effectLst>
              </a:rPr>
              <a:t>		Mat. 5:21; Mark</a:t>
            </a:r>
            <a:r>
              <a:rPr lang="lv-LV" smtClean="0">
                <a:solidFill>
                  <a:srgbClr val="000099"/>
                </a:solidFill>
                <a:effectLst>
                  <a:outerShdw blurRad="38100" dist="38100" dir="2700000" algn="tl">
                    <a:srgbClr val="C0C0C0"/>
                  </a:outerShdw>
                </a:effectLst>
                <a:latin typeface="Arial" charset="0"/>
              </a:rPr>
              <a:t>a</a:t>
            </a:r>
            <a:r>
              <a:rPr lang="en-US" smtClean="0">
                <a:solidFill>
                  <a:srgbClr val="000099"/>
                </a:solidFill>
                <a:effectLst>
                  <a:outerShdw blurRad="38100" dist="38100" dir="2700000" algn="tl">
                    <a:srgbClr val="C0C0C0"/>
                  </a:outerShdw>
                </a:effectLst>
              </a:rPr>
              <a:t> 10:19; L</a:t>
            </a:r>
            <a:r>
              <a:rPr lang="lv-LV" smtClean="0">
                <a:solidFill>
                  <a:srgbClr val="000099"/>
                </a:solidFill>
                <a:effectLst>
                  <a:outerShdw blurRad="38100" dist="38100" dir="2700000" algn="tl">
                    <a:srgbClr val="C0C0C0"/>
                  </a:outerShdw>
                </a:effectLst>
                <a:latin typeface="Arial" charset="0"/>
              </a:rPr>
              <a:t>ūkas</a:t>
            </a:r>
            <a:r>
              <a:rPr lang="en-US" smtClean="0">
                <a:solidFill>
                  <a:srgbClr val="000099"/>
                </a:solidFill>
                <a:effectLst>
                  <a:outerShdw blurRad="38100" dist="38100" dir="2700000" algn="tl">
                    <a:srgbClr val="C0C0C0"/>
                  </a:outerShdw>
                </a:effectLst>
              </a:rPr>
              <a:t> 18:20</a:t>
            </a:r>
          </a:p>
          <a:p>
            <a:pPr eaLnBrk="1" hangingPunct="1">
              <a:buFont typeface="Wingdings" pitchFamily="2" charset="2"/>
              <a:buNone/>
              <a:defRPr/>
            </a:pPr>
            <a:endParaRPr lang="en-US" smtClean="0">
              <a:solidFill>
                <a:srgbClr val="000099"/>
              </a:solidFill>
              <a:effectLst>
                <a:outerShdw blurRad="38100" dist="38100" dir="2700000" algn="tl">
                  <a:srgbClr val="C0C0C0"/>
                </a:outerShdw>
              </a:effectLst>
            </a:endParaRPr>
          </a:p>
          <a:p>
            <a:pPr eaLnBrk="1" hangingPunct="1">
              <a:defRPr/>
            </a:pPr>
            <a:r>
              <a:rPr lang="lv-LV" smtClean="0">
                <a:latin typeface="Arial" charset="0"/>
              </a:rPr>
              <a:t>Pat ienaids pret savu brāli ir pielīdzināms slepkavībai</a:t>
            </a:r>
            <a:endParaRPr lang="en-US" smtClean="0"/>
          </a:p>
          <a:p>
            <a:pPr eaLnBrk="1" hangingPunct="1">
              <a:buFont typeface="Wingdings" pitchFamily="2" charset="2"/>
              <a:buNone/>
              <a:defRPr/>
            </a:pPr>
            <a:r>
              <a:rPr lang="en-US" smtClean="0"/>
              <a:t>		</a:t>
            </a:r>
            <a:r>
              <a:rPr lang="en-US" smtClean="0">
                <a:solidFill>
                  <a:srgbClr val="000099"/>
                </a:solidFill>
                <a:effectLst>
                  <a:outerShdw blurRad="38100" dist="38100" dir="2700000" algn="tl">
                    <a:srgbClr val="C0C0C0"/>
                  </a:outerShdw>
                </a:effectLst>
              </a:rPr>
              <a:t>Mat. 5:22; 1</a:t>
            </a:r>
            <a:r>
              <a:rPr lang="lv-LV" smtClean="0">
                <a:solidFill>
                  <a:srgbClr val="000099"/>
                </a:solidFill>
                <a:effectLst>
                  <a:outerShdw blurRad="38100" dist="38100" dir="2700000" algn="tl">
                    <a:srgbClr val="C0C0C0"/>
                  </a:outerShdw>
                </a:effectLst>
                <a:latin typeface="Arial" charset="0"/>
              </a:rPr>
              <a:t>.</a:t>
            </a:r>
            <a:r>
              <a:rPr lang="en-US" smtClean="0">
                <a:solidFill>
                  <a:srgbClr val="000099"/>
                </a:solidFill>
                <a:effectLst>
                  <a:outerShdw blurRad="38100" dist="38100" dir="2700000" algn="tl">
                    <a:srgbClr val="C0C0C0"/>
                  </a:outerShdw>
                </a:effectLst>
              </a:rPr>
              <a:t> </a:t>
            </a:r>
            <a:r>
              <a:rPr lang="lv-LV" smtClean="0">
                <a:solidFill>
                  <a:srgbClr val="000099"/>
                </a:solidFill>
                <a:effectLst>
                  <a:outerShdw blurRad="38100" dist="38100" dir="2700000" algn="tl">
                    <a:srgbClr val="C0C0C0"/>
                  </a:outerShdw>
                </a:effectLst>
                <a:latin typeface="Arial" charset="0"/>
              </a:rPr>
              <a:t>Jāņa</a:t>
            </a:r>
            <a:r>
              <a:rPr lang="en-US" smtClean="0">
                <a:solidFill>
                  <a:srgbClr val="000099"/>
                </a:solidFill>
                <a:effectLst>
                  <a:outerShdw blurRad="38100" dist="38100" dir="2700000" algn="tl">
                    <a:srgbClr val="C0C0C0"/>
                  </a:outerShdw>
                </a:effectLst>
              </a:rPr>
              <a:t> 3:15</a:t>
            </a: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09600" y="0"/>
            <a:ext cx="8178800" cy="4686300"/>
          </a:xfrm>
        </p:spPr>
        <p:txBody>
          <a:bodyPr>
            <a:normAutofit/>
          </a:bodyPr>
          <a:lstStyle/>
          <a:p>
            <a:pPr algn="ctr" eaLnBrk="1" hangingPunct="1">
              <a:buFont typeface="Wingdings" pitchFamily="2" charset="2"/>
              <a:buNone/>
              <a:defRPr/>
            </a:pPr>
            <a:endParaRPr lang="en-US" sz="4400" b="1" smtClean="0"/>
          </a:p>
          <a:p>
            <a:pPr algn="ctr" eaLnBrk="1" hangingPunct="1">
              <a:buFont typeface="Wingdings" pitchFamily="2" charset="2"/>
              <a:buNone/>
              <a:defRPr/>
            </a:pPr>
            <a:r>
              <a:rPr lang="lv-LV" sz="4400" b="1" smtClean="0">
                <a:solidFill>
                  <a:srgbClr val="000099"/>
                </a:solidFill>
                <a:effectLst>
                  <a:outerShdw blurRad="38100" dist="38100" dir="2700000" algn="tl">
                    <a:srgbClr val="C0C0C0"/>
                  </a:outerShdw>
                </a:effectLst>
                <a:latin typeface="Arial" charset="0"/>
              </a:rPr>
              <a:t>Apzinīga atteikšanās no dienēšanas armijā un tēvzemes aizstāvības</a:t>
            </a:r>
            <a:endParaRPr lang="en-US" sz="4400" b="1" smtClean="0">
              <a:solidFill>
                <a:srgbClr val="000099"/>
              </a:solidFill>
              <a:effectLst>
                <a:outerShdw blurRad="38100" dist="38100" dir="2700000" algn="tl">
                  <a:srgbClr val="C0C0C0"/>
                </a:outerShdw>
              </a:effectLst>
            </a:endParaRPr>
          </a:p>
          <a:p>
            <a:pPr eaLnBrk="1" hangingPunct="1">
              <a:buFont typeface="Wingdings" pitchFamily="2" charset="2"/>
              <a:buNone/>
              <a:defRPr/>
            </a:pPr>
            <a:endParaRPr lang="en-US" b="1" smtClean="0"/>
          </a:p>
          <a:p>
            <a:pPr algn="ctr" eaLnBrk="1" hangingPunct="1">
              <a:buFont typeface="Wingdings" pitchFamily="2" charset="2"/>
              <a:buNone/>
              <a:defRPr/>
            </a:pPr>
            <a:endParaRPr lang="en-US" sz="4400" b="1" smtClean="0">
              <a:solidFill>
                <a:srgbClr val="000099"/>
              </a:solidFill>
              <a:effectLst>
                <a:outerShdw blurRad="38100" dist="38100" dir="2700000" algn="tl">
                  <a:srgbClr val="C0C0C0"/>
                </a:outerShdw>
              </a:effectLst>
            </a:endParaRPr>
          </a:p>
        </p:txBody>
      </p:sp>
      <p:graphicFrame>
        <p:nvGraphicFramePr>
          <p:cNvPr id="1026" name="Object 2"/>
          <p:cNvGraphicFramePr>
            <a:graphicFrameLocks noChangeAspect="1"/>
          </p:cNvGraphicFramePr>
          <p:nvPr/>
        </p:nvGraphicFramePr>
        <p:xfrm>
          <a:off x="0" y="2895600"/>
          <a:ext cx="9144000" cy="4267200"/>
        </p:xfrm>
        <a:graphic>
          <a:graphicData uri="http://schemas.openxmlformats.org/presentationml/2006/ole">
            <p:oleObj spid="_x0000_s1026" name="Photo Editor Photo" r:id="rId4" imgW="11266667" imgH="8266667" progId="">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3758</TotalTime>
  <Words>1556</Words>
  <Application>Microsoft Office PowerPoint</Application>
  <PresentationFormat>On-screen Show (4:3)</PresentationFormat>
  <Paragraphs>118</Paragraphs>
  <Slides>46</Slides>
  <Notes>1</Notes>
  <HiddenSlides>0</HiddenSlides>
  <MMClips>0</MMClips>
  <ScaleCrop>false</ScaleCrop>
  <HeadingPairs>
    <vt:vector size="8" baseType="variant">
      <vt:variant>
        <vt:lpstr>Fonts Used</vt:lpstr>
      </vt:variant>
      <vt:variant>
        <vt:i4>5</vt:i4>
      </vt:variant>
      <vt:variant>
        <vt:lpstr>Design Template</vt:lpstr>
      </vt:variant>
      <vt:variant>
        <vt:i4>4</vt:i4>
      </vt:variant>
      <vt:variant>
        <vt:lpstr>Embedded OLE Servers</vt:lpstr>
      </vt:variant>
      <vt:variant>
        <vt:i4>1</vt:i4>
      </vt:variant>
      <vt:variant>
        <vt:lpstr>Slide Titles</vt:lpstr>
      </vt:variant>
      <vt:variant>
        <vt:i4>46</vt:i4>
      </vt:variant>
    </vt:vector>
  </HeadingPairs>
  <TitlesOfParts>
    <vt:vector size="56" baseType="lpstr">
      <vt:lpstr>Arial</vt:lpstr>
      <vt:lpstr>Calibri</vt:lpstr>
      <vt:lpstr>Constantia</vt:lpstr>
      <vt:lpstr>Wingdings 2</vt:lpstr>
      <vt:lpstr>Wingdings</vt:lpstr>
      <vt:lpstr>Flow</vt:lpstr>
      <vt:lpstr>Flow</vt:lpstr>
      <vt:lpstr>Flow</vt:lpstr>
      <vt:lpstr>Flow</vt:lpstr>
      <vt:lpstr>Photo Editor Photo</vt:lpstr>
      <vt:lpstr>Slide 1</vt:lpstr>
      <vt:lpstr>11.1    Ievads  </vt:lpstr>
      <vt:lpstr>11.2     Svētums </vt:lpstr>
      <vt:lpstr>Slide 4</vt:lpstr>
      <vt:lpstr>11.2.1  Spēka pielietošana </vt:lpstr>
      <vt:lpstr>Kristīga attieksme pret atriebību</vt:lpstr>
      <vt:lpstr>Kristus pavēles</vt:lpstr>
      <vt:lpstr>Kristiešu attieksme pret nogalināšanu</vt:lpstr>
      <vt:lpstr>Slide 9</vt:lpstr>
      <vt:lpstr>Slide 10</vt:lpstr>
      <vt:lpstr>11.2.2  Politika</vt:lpstr>
      <vt:lpstr>Kāpēc es nebalsoju</vt:lpstr>
      <vt:lpstr>Slide 13</vt:lpstr>
      <vt:lpstr>11.2.3  Pasaulīgie prieki</vt:lpstr>
      <vt:lpstr>Slide 15</vt:lpstr>
      <vt:lpstr>11.3  Praktiskā kristieša dzīve   11.3.1  Bībeles studēšana</vt:lpstr>
      <vt:lpstr>Slide 17</vt:lpstr>
      <vt:lpstr>Slide 18</vt:lpstr>
      <vt:lpstr>11.3.2  Lūgšana </vt:lpstr>
      <vt:lpstr>Slide 20</vt:lpstr>
      <vt:lpstr>Slide 21</vt:lpstr>
      <vt:lpstr>Slide 22</vt:lpstr>
      <vt:lpstr>11.3.3  Sludināšana</vt:lpstr>
      <vt:lpstr>Slide 24</vt:lpstr>
      <vt:lpstr>Slide 25</vt:lpstr>
      <vt:lpstr>11.3.4  Baznīca / Eklesijas dzīve Foto:Bamako eklesija, Mali- visi kristīti vienā dienā </vt:lpstr>
      <vt:lpstr>Slide 27</vt:lpstr>
      <vt:lpstr>11.3.5  Maizes laušana</vt:lpstr>
      <vt:lpstr>Slide 29</vt:lpstr>
      <vt:lpstr>Slide 30</vt:lpstr>
      <vt:lpstr>1.Kor. 11:23-28</vt:lpstr>
      <vt:lpstr>Iespējamā maizes laušanas rituāla norise </vt:lpstr>
      <vt:lpstr>Nelielās grupās regulāri…</vt:lpstr>
      <vt:lpstr>Vai arī ticīgo satikšanās reizēs</vt:lpstr>
      <vt:lpstr>Slide 35</vt:lpstr>
      <vt:lpstr>11.4    Laulības </vt:lpstr>
      <vt:lpstr>Slide 37</vt:lpstr>
      <vt:lpstr>Slide 38</vt:lpstr>
      <vt:lpstr>Slide 39</vt:lpstr>
      <vt:lpstr>Slide 40</vt:lpstr>
      <vt:lpstr>Slide 41</vt:lpstr>
      <vt:lpstr>Slide 42</vt:lpstr>
      <vt:lpstr>11.5     Sadraudzība </vt:lpstr>
      <vt:lpstr>Slide 44</vt:lpstr>
      <vt:lpstr>Slide 45</vt:lpstr>
      <vt:lpstr> 11. nodarbība: Jautājumi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Irma</cp:lastModifiedBy>
  <cp:revision>67</cp:revision>
  <dcterms:created xsi:type="dcterms:W3CDTF">2012-04-15T07:09:50Z</dcterms:created>
  <dcterms:modified xsi:type="dcterms:W3CDTF">2012-07-31T04:51:25Z</dcterms:modified>
</cp:coreProperties>
</file>