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63" r:id="rId4"/>
    <p:sldId id="264" r:id="rId5"/>
    <p:sldId id="258" r:id="rId6"/>
    <p:sldId id="265" r:id="rId7"/>
    <p:sldId id="266" r:id="rId8"/>
    <p:sldId id="267" r:id="rId9"/>
    <p:sldId id="272" r:id="rId10"/>
    <p:sldId id="259" r:id="rId11"/>
    <p:sldId id="268" r:id="rId12"/>
    <p:sldId id="260" r:id="rId13"/>
    <p:sldId id="269" r:id="rId14"/>
    <p:sldId id="270" r:id="rId15"/>
    <p:sldId id="271"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894"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17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5E082CD0-2114-4B2A-BB35-EFED8BB10D08}" type="datetimeFigureOut">
              <a:rPr lang="en-US"/>
              <a:pPr>
                <a:defRPr/>
              </a:pPr>
              <a:t>7/18/2012</a:t>
            </a:fld>
            <a:endParaRPr lang="en-US"/>
          </a:p>
        </p:txBody>
      </p:sp>
      <p:sp>
        <p:nvSpPr>
          <p:cNvPr id="13316" name="Rectangle 4"/>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17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17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17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ED8EC5E-3AB5-4EFF-8D3C-C34A9EE2F07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rrowheads="1" noTextEdit="1"/>
          </p:cNvSpPr>
          <p:nvPr>
            <p:ph type="sldImg"/>
          </p:nvPr>
        </p:nvSpPr>
        <p:spPr>
          <a:ln/>
        </p:spPr>
      </p:sp>
      <p:sp>
        <p:nvSpPr>
          <p:cNvPr id="2048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rrowheads="1" noTextEdit="1"/>
          </p:cNvSpPr>
          <p:nvPr>
            <p:ph type="sldImg"/>
          </p:nvPr>
        </p:nvSpPr>
        <p:spPr>
          <a:ln/>
        </p:spPr>
      </p:sp>
      <p:sp>
        <p:nvSpPr>
          <p:cNvPr id="30722" name="Rectangle 3"/>
          <p:cNvSpPr>
            <a:spLocks noGrp="1" noChangeArrowheads="1"/>
          </p:cNvSpPr>
          <p:nvPr>
            <p:ph type="body" idx="1"/>
          </p:nvPr>
        </p:nvSpPr>
        <p:spPr>
          <a:noFill/>
          <a:ln/>
        </p:spPr>
        <p:txBody>
          <a:bodyPr/>
          <a:lstStyle/>
          <a:p>
            <a:r>
              <a:rPr lang="lv-LV" smtClean="0">
                <a:latin typeface="Arial" charset="0"/>
              </a:rPr>
              <a:t>iņu</a:t>
            </a:r>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C4CE1528-FB56-484F-8967-793D92910580}" type="datetimeFigureOut">
              <a:rPr lang="en-GB"/>
              <a:pPr>
                <a:defRPr/>
              </a:pPr>
              <a:t>18/07/2012</a:t>
            </a:fld>
            <a:endParaRPr lang="en-GB"/>
          </a:p>
        </p:txBody>
      </p:sp>
      <p:sp>
        <p:nvSpPr>
          <p:cNvPr id="5" name="Footer Placeholder 18"/>
          <p:cNvSpPr>
            <a:spLocks noGrp="1"/>
          </p:cNvSpPr>
          <p:nvPr>
            <p:ph type="ftr" sz="quarter" idx="11"/>
          </p:nvPr>
        </p:nvSpPr>
        <p:spPr/>
        <p:txBody>
          <a:bodyPr/>
          <a:lstStyle>
            <a:lvl1pPr>
              <a:defRPr/>
            </a:lvl1pPr>
          </a:lstStyle>
          <a:p>
            <a:pPr>
              <a:defRPr/>
            </a:pPr>
            <a:endParaRPr lang="en-GB"/>
          </a:p>
        </p:txBody>
      </p:sp>
      <p:sp>
        <p:nvSpPr>
          <p:cNvPr id="6" name="Slide Number Placeholder 26"/>
          <p:cNvSpPr>
            <a:spLocks noGrp="1"/>
          </p:cNvSpPr>
          <p:nvPr>
            <p:ph type="sldNum" sz="quarter" idx="12"/>
          </p:nvPr>
        </p:nvSpPr>
        <p:spPr/>
        <p:txBody>
          <a:bodyPr/>
          <a:lstStyle>
            <a:lvl1pPr>
              <a:defRPr/>
            </a:lvl1pPr>
          </a:lstStyle>
          <a:p>
            <a:pPr>
              <a:defRPr/>
            </a:pPr>
            <a:fld id="{17A6E78F-AA3C-44F0-99D1-BB5BBF54D8E9}"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B35705F-311A-442F-B798-9D0AB1BE2957}" type="datetimeFigureOut">
              <a:rPr lang="en-GB"/>
              <a:pPr>
                <a:defRPr/>
              </a:pPr>
              <a:t>18/07/2012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73ADBC93-0ED5-45D5-AAC3-98F79619A67B}"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9388BE9E-5683-4F9E-9D7B-F18DB97F1C74}" type="datetimeFigureOut">
              <a:rPr lang="en-GB"/>
              <a:pPr>
                <a:defRPr/>
              </a:pPr>
              <a:t>18/07/2012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9C85DE7B-B1B8-4E98-AA1E-09F10E5C4735}"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BDBB861-9D96-4B8A-9DD3-65981B1965CB}" type="datetimeFigureOut">
              <a:rPr lang="en-GB"/>
              <a:pPr>
                <a:defRPr/>
              </a:pPr>
              <a:t>18/07/2012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3EA28144-CD5B-45A4-BF25-8ABF6F51BF5C}"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05698B6-C64F-4BAE-88E5-9EF65C6D94AA}" type="datetimeFigureOut">
              <a:rPr lang="en-GB"/>
              <a:pPr>
                <a:defRPr/>
              </a:pPr>
              <a:t>18/07/2012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CEFC370-8C91-470A-94B4-D260F0F5AED2}"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B9659D2E-259C-445E-A384-F8A94380EF1B}" type="datetimeFigureOut">
              <a:rPr lang="en-GB"/>
              <a:pPr>
                <a:defRPr/>
              </a:pPr>
              <a:t>18/07/2012</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F776A2BC-3AA2-4D6F-B817-D3A3C5BBE350}"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8DC30EB8-0462-47CB-9EED-459AACC487EA}" type="datetimeFigureOut">
              <a:rPr lang="en-GB"/>
              <a:pPr>
                <a:defRPr/>
              </a:pPr>
              <a:t>18/07/2012</a:t>
            </a:fld>
            <a:endParaRPr lang="en-GB"/>
          </a:p>
        </p:txBody>
      </p:sp>
      <p:sp>
        <p:nvSpPr>
          <p:cNvPr id="8" name="Footer Placeholder 21"/>
          <p:cNvSpPr>
            <a:spLocks noGrp="1"/>
          </p:cNvSpPr>
          <p:nvPr>
            <p:ph type="ftr" sz="quarter" idx="11"/>
          </p:nvPr>
        </p:nvSpPr>
        <p:spPr/>
        <p:txBody>
          <a:bodyPr/>
          <a:lstStyle>
            <a:lvl1pPr>
              <a:defRPr/>
            </a:lvl1pPr>
          </a:lstStyle>
          <a:p>
            <a:pPr>
              <a:defRPr/>
            </a:pPr>
            <a:endParaRPr lang="en-GB"/>
          </a:p>
        </p:txBody>
      </p:sp>
      <p:sp>
        <p:nvSpPr>
          <p:cNvPr id="9" name="Slide Number Placeholder 17"/>
          <p:cNvSpPr>
            <a:spLocks noGrp="1"/>
          </p:cNvSpPr>
          <p:nvPr>
            <p:ph type="sldNum" sz="quarter" idx="12"/>
          </p:nvPr>
        </p:nvSpPr>
        <p:spPr/>
        <p:txBody>
          <a:bodyPr/>
          <a:lstStyle>
            <a:lvl1pPr>
              <a:defRPr/>
            </a:lvl1pPr>
          </a:lstStyle>
          <a:p>
            <a:pPr>
              <a:defRPr/>
            </a:pPr>
            <a:fld id="{F4F8BC01-2280-45B3-8A56-98FBA138CA05}"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22299B26-78F0-42CF-99C6-9E46B1AEBBEF}" type="datetimeFigureOut">
              <a:rPr lang="en-GB"/>
              <a:pPr>
                <a:defRPr/>
              </a:pPr>
              <a:t>18/07/2012</a:t>
            </a:fld>
            <a:endParaRPr lang="en-GB"/>
          </a:p>
        </p:txBody>
      </p:sp>
      <p:sp>
        <p:nvSpPr>
          <p:cNvPr id="4" name="Footer Placeholder 21"/>
          <p:cNvSpPr>
            <a:spLocks noGrp="1"/>
          </p:cNvSpPr>
          <p:nvPr>
            <p:ph type="ftr" sz="quarter" idx="11"/>
          </p:nvPr>
        </p:nvSpPr>
        <p:spPr/>
        <p:txBody>
          <a:bodyPr/>
          <a:lstStyle>
            <a:lvl1pPr>
              <a:defRPr/>
            </a:lvl1pPr>
          </a:lstStyle>
          <a:p>
            <a:pPr>
              <a:defRPr/>
            </a:pPr>
            <a:endParaRPr lang="en-GB"/>
          </a:p>
        </p:txBody>
      </p:sp>
      <p:sp>
        <p:nvSpPr>
          <p:cNvPr id="5" name="Slide Number Placeholder 17"/>
          <p:cNvSpPr>
            <a:spLocks noGrp="1"/>
          </p:cNvSpPr>
          <p:nvPr>
            <p:ph type="sldNum" sz="quarter" idx="12"/>
          </p:nvPr>
        </p:nvSpPr>
        <p:spPr/>
        <p:txBody>
          <a:bodyPr/>
          <a:lstStyle>
            <a:lvl1pPr>
              <a:defRPr/>
            </a:lvl1pPr>
          </a:lstStyle>
          <a:p>
            <a:pPr>
              <a:defRPr/>
            </a:pPr>
            <a:fld id="{03F0DDF7-7044-4278-B909-F50833556460}"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26BCC7F-E125-4AD7-92DA-B359157C6152}" type="datetimeFigureOut">
              <a:rPr lang="en-GB"/>
              <a:pPr>
                <a:defRPr/>
              </a:pPr>
              <a:t>18/07/2012</a:t>
            </a:fld>
            <a:endParaRPr lang="en-GB"/>
          </a:p>
        </p:txBody>
      </p:sp>
      <p:sp>
        <p:nvSpPr>
          <p:cNvPr id="3" name="Footer Placeholder 21"/>
          <p:cNvSpPr>
            <a:spLocks noGrp="1"/>
          </p:cNvSpPr>
          <p:nvPr>
            <p:ph type="ftr" sz="quarter" idx="11"/>
          </p:nvPr>
        </p:nvSpPr>
        <p:spPr/>
        <p:txBody>
          <a:bodyPr/>
          <a:lstStyle>
            <a:lvl1pPr>
              <a:defRPr/>
            </a:lvl1pPr>
          </a:lstStyle>
          <a:p>
            <a:pPr>
              <a:defRPr/>
            </a:pPr>
            <a:endParaRPr lang="en-GB"/>
          </a:p>
        </p:txBody>
      </p:sp>
      <p:sp>
        <p:nvSpPr>
          <p:cNvPr id="4" name="Slide Number Placeholder 17"/>
          <p:cNvSpPr>
            <a:spLocks noGrp="1"/>
          </p:cNvSpPr>
          <p:nvPr>
            <p:ph type="sldNum" sz="quarter" idx="12"/>
          </p:nvPr>
        </p:nvSpPr>
        <p:spPr/>
        <p:txBody>
          <a:bodyPr/>
          <a:lstStyle>
            <a:lvl1pPr>
              <a:defRPr/>
            </a:lvl1pPr>
          </a:lstStyle>
          <a:p>
            <a:pPr>
              <a:defRPr/>
            </a:pPr>
            <a:fld id="{C36B6CF3-56EF-49C6-B558-9EE20E43B7E5}"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B5833457-E081-4D9F-BE36-01BB677717FD}" type="datetimeFigureOut">
              <a:rPr lang="en-GB"/>
              <a:pPr>
                <a:defRPr/>
              </a:pPr>
              <a:t>18/07/2012</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859BF9A9-79CA-497D-B201-E2C96283E3EF}"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2DBD3CD4-0B93-4EDA-ACB6-3510623D464E}" type="datetimeFigureOut">
              <a:rPr lang="en-GB"/>
              <a:pPr>
                <a:defRPr/>
              </a:pPr>
              <a:t>18/07/2012</a:t>
            </a:fld>
            <a:endParaRPr lang="en-GB"/>
          </a:p>
        </p:txBody>
      </p:sp>
      <p:sp>
        <p:nvSpPr>
          <p:cNvPr id="10" name="Footer Placeholder 5"/>
          <p:cNvSpPr>
            <a:spLocks noGrp="1"/>
          </p:cNvSpPr>
          <p:nvPr>
            <p:ph type="ftr" sz="quarter" idx="11"/>
          </p:nvPr>
        </p:nvSpPr>
        <p:spPr/>
        <p:txBody>
          <a:bodyPr/>
          <a:lstStyle>
            <a:lvl1pPr>
              <a:defRPr/>
            </a:lvl1pPr>
          </a:lstStyle>
          <a:p>
            <a:pPr>
              <a:defRPr/>
            </a:pPr>
            <a:endParaRPr lang="en-GB"/>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8B6332C0-E40A-464E-913B-B365B3026FDE}"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71754FC1-2246-4054-8B31-2615CDDC211F}" type="datetimeFigureOut">
              <a:rPr lang="en-GB"/>
              <a:pPr>
                <a:defRPr/>
              </a:pPr>
              <a:t>18/07/2012</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67ADAE4B-067C-4E09-B7CC-CD550DCD5A04}" type="slidenum">
              <a:rPr lang="en-GB"/>
              <a:pPr>
                <a:defRPr/>
              </a:pPr>
              <a:t>‹#›</a:t>
            </a:fld>
            <a:endParaRPr lang="en-GB"/>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672" r:id="rId1"/>
    <p:sldLayoutId id="2147483664" r:id="rId2"/>
    <p:sldLayoutId id="2147483673" r:id="rId3"/>
    <p:sldLayoutId id="2147483665" r:id="rId4"/>
    <p:sldLayoutId id="2147483666" r:id="rId5"/>
    <p:sldLayoutId id="2147483667" r:id="rId6"/>
    <p:sldLayoutId id="2147483668" r:id="rId7"/>
    <p:sldLayoutId id="2147483669" r:id="rId8"/>
    <p:sldLayoutId id="2147483674" r:id="rId9"/>
    <p:sldLayoutId id="2147483670" r:id="rId10"/>
    <p:sldLayoutId id="2147483671"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ubtitle 2"/>
          <p:cNvSpPr>
            <a:spLocks noGrp="1"/>
          </p:cNvSpPr>
          <p:nvPr>
            <p:ph type="subTitle" idx="1"/>
          </p:nvPr>
        </p:nvSpPr>
        <p:spPr>
          <a:xfrm>
            <a:off x="533400" y="3228975"/>
            <a:ext cx="7854950" cy="1752600"/>
          </a:xfrm>
        </p:spPr>
        <p:txBody>
          <a:bodyPr/>
          <a:lstStyle/>
          <a:p>
            <a:pPr marR="0" eaLnBrk="1" hangingPunct="1"/>
            <a:r>
              <a:rPr lang="lv-LV" smtClean="0">
                <a:latin typeface="Arial" charset="0"/>
              </a:rPr>
              <a:t>7. nodarbība:  Jēzus izcelsme     </a:t>
            </a:r>
            <a:endParaRPr lang="en-GB" smtClean="0">
              <a:latin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r>
              <a:rPr lang="en-GB" smtClean="0"/>
              <a:t>7.3  </a:t>
            </a:r>
            <a:r>
              <a:rPr lang="lv-LV" smtClean="0">
                <a:latin typeface="Arial" charset="0"/>
              </a:rPr>
              <a:t>Kristus vieta Dieva plānā</a:t>
            </a:r>
            <a:endParaRPr lang="en-GB" smtClean="0"/>
          </a:p>
        </p:txBody>
      </p:sp>
      <p:sp>
        <p:nvSpPr>
          <p:cNvPr id="24578"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eaLnBrk="1" hangingPunct="1"/>
            <a:r>
              <a:rPr lang="lv-LV" smtClean="0">
                <a:latin typeface="Arial" charset="0"/>
              </a:rPr>
              <a:t>Romiešiem</a:t>
            </a:r>
            <a:r>
              <a:rPr lang="en-GB" smtClean="0"/>
              <a:t> 1:1-4</a:t>
            </a:r>
          </a:p>
        </p:txBody>
      </p:sp>
      <p:sp>
        <p:nvSpPr>
          <p:cNvPr id="25602" name="Content Placeholder 2"/>
          <p:cNvSpPr>
            <a:spLocks noGrp="1"/>
          </p:cNvSpPr>
          <p:nvPr>
            <p:ph idx="1"/>
          </p:nvPr>
        </p:nvSpPr>
        <p:spPr/>
        <p:txBody>
          <a:bodyPr/>
          <a:lstStyle/>
          <a:p>
            <a:pPr eaLnBrk="1" hangingPunct="1">
              <a:lnSpc>
                <a:spcPct val="80000"/>
              </a:lnSpc>
            </a:pPr>
            <a:r>
              <a:rPr lang="lv-LV" sz="2000" smtClean="0">
                <a:latin typeface="Arial" charset="0"/>
              </a:rPr>
              <a:t>Jēzus bija Dieva apsolīts caur praviešiem svētajos rakstos kā Dieva Dēls, kas pēc miesas cēlies no Dāvida par “mūsu Kungu Jēzu Kristu, kas ar Savu augšāmcelšanos no mirušiem Svētajā Garā atklājies kā Dieva Dēls spēkā</a:t>
            </a:r>
            <a:r>
              <a:rPr lang="en-GB" sz="2000" smtClean="0"/>
              <a:t>” (Rom. 1:1-4). </a:t>
            </a:r>
          </a:p>
          <a:p>
            <a:pPr eaLnBrk="1" hangingPunct="1">
              <a:lnSpc>
                <a:spcPct val="80000"/>
              </a:lnSpc>
            </a:pPr>
            <a:r>
              <a:rPr lang="en-GB" sz="2000" b="1" smtClean="0"/>
              <a:t>1.</a:t>
            </a:r>
            <a:r>
              <a:rPr lang="en-GB" sz="2000" smtClean="0"/>
              <a:t> </a:t>
            </a:r>
            <a:r>
              <a:rPr lang="lv-LV" sz="2000" smtClean="0">
                <a:latin typeface="Arial" charset="0"/>
              </a:rPr>
              <a:t>Apsolīts svētajos rakstos</a:t>
            </a:r>
            <a:r>
              <a:rPr lang="en-GB" sz="2000" smtClean="0"/>
              <a:t> – </a:t>
            </a:r>
            <a:r>
              <a:rPr lang="lv-LV" sz="2000" smtClean="0">
                <a:latin typeface="Arial" charset="0"/>
              </a:rPr>
              <a:t>proti, Dieva plānā</a:t>
            </a:r>
            <a:r>
              <a:rPr lang="en-GB" sz="2000" smtClean="0"/>
              <a:t>;</a:t>
            </a:r>
          </a:p>
          <a:p>
            <a:pPr eaLnBrk="1" hangingPunct="1">
              <a:lnSpc>
                <a:spcPct val="80000"/>
              </a:lnSpc>
            </a:pPr>
            <a:r>
              <a:rPr lang="en-GB" sz="2000" b="1" smtClean="0"/>
              <a:t>2.</a:t>
            </a:r>
            <a:r>
              <a:rPr lang="en-GB" sz="2000" smtClean="0"/>
              <a:t> </a:t>
            </a:r>
            <a:r>
              <a:rPr lang="lv-LV" sz="2000" smtClean="0">
                <a:latin typeface="Arial" charset="0"/>
              </a:rPr>
              <a:t>Dzimis no jaunavas kā Dāvida pēcnācējs</a:t>
            </a:r>
            <a:r>
              <a:rPr lang="en-GB" sz="2000" smtClean="0"/>
              <a:t>;</a:t>
            </a:r>
          </a:p>
          <a:p>
            <a:pPr eaLnBrk="1" hangingPunct="1">
              <a:lnSpc>
                <a:spcPct val="80000"/>
              </a:lnSpc>
            </a:pPr>
            <a:r>
              <a:rPr lang="en-GB" sz="2000" b="1" smtClean="0"/>
              <a:t>3.</a:t>
            </a:r>
            <a:r>
              <a:rPr lang="en-GB" sz="2000" smtClean="0"/>
              <a:t> </a:t>
            </a:r>
            <a:r>
              <a:rPr lang="lv-LV" sz="2000" smtClean="0">
                <a:latin typeface="Arial" charset="0"/>
              </a:rPr>
              <a:t>Pateicoties nevainojamam raksturam (“svētumam”) mirstīgajā dzīvē</a:t>
            </a:r>
            <a:endParaRPr lang="en-GB" sz="2000" smtClean="0"/>
          </a:p>
          <a:p>
            <a:pPr eaLnBrk="1" hangingPunct="1">
              <a:lnSpc>
                <a:spcPct val="80000"/>
              </a:lnSpc>
            </a:pPr>
            <a:r>
              <a:rPr lang="en-GB" sz="2000" b="1" smtClean="0"/>
              <a:t>4.</a:t>
            </a:r>
            <a:r>
              <a:rPr lang="en-GB" sz="2000" smtClean="0"/>
              <a:t> </a:t>
            </a:r>
            <a:r>
              <a:rPr lang="lv-LV" sz="2000" smtClean="0">
                <a:latin typeface="Arial" charset="0"/>
              </a:rPr>
              <a:t>Viņš tika augšāmcelts un atkal publiski pasludināts par Dieva Dēlu izredzēto apustuļu evaņģēlija sludināšanā</a:t>
            </a:r>
            <a:r>
              <a:rPr lang="en-GB" sz="2000" smtClean="0"/>
              <a:t>.</a:t>
            </a:r>
          </a:p>
          <a:p>
            <a:pPr eaLnBrk="1" hangingPunct="1">
              <a:lnSpc>
                <a:spcPct val="80000"/>
              </a:lnSpc>
            </a:pPr>
            <a:endParaRPr lang="en-GB" sz="20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r>
              <a:rPr lang="en-GB" sz="4500" smtClean="0"/>
              <a:t>7.4  “</a:t>
            </a:r>
            <a:r>
              <a:rPr lang="lv-LV" sz="4500" smtClean="0">
                <a:latin typeface="Arial" charset="0"/>
              </a:rPr>
              <a:t>Iesākumā bija Vārds</a:t>
            </a:r>
            <a:r>
              <a:rPr lang="en-GB" sz="4500" smtClean="0"/>
              <a:t>"</a:t>
            </a:r>
          </a:p>
        </p:txBody>
      </p:sp>
      <p:sp>
        <p:nvSpPr>
          <p:cNvPr id="26626"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r>
              <a:rPr lang="lv-LV" smtClean="0">
                <a:latin typeface="Arial" charset="0"/>
              </a:rPr>
              <a:t>Vārda</a:t>
            </a:r>
            <a:r>
              <a:rPr lang="en-GB" smtClean="0"/>
              <a:t> </a:t>
            </a:r>
            <a:r>
              <a:rPr lang="en-GB" i="1" smtClean="0"/>
              <a:t>logos</a:t>
            </a:r>
            <a:r>
              <a:rPr lang="lv-LV" i="1" smtClean="0">
                <a:latin typeface="Arial" charset="0"/>
              </a:rPr>
              <a:t> nozīme</a:t>
            </a:r>
            <a:endParaRPr lang="en-GB" smtClean="0">
              <a:latin typeface="Arial" charset="0"/>
            </a:endParaRPr>
          </a:p>
        </p:txBody>
      </p:sp>
      <p:sp>
        <p:nvSpPr>
          <p:cNvPr id="27650" name="Content Placeholder 2"/>
          <p:cNvSpPr>
            <a:spLocks noGrp="1"/>
          </p:cNvSpPr>
          <p:nvPr>
            <p:ph idx="1"/>
          </p:nvPr>
        </p:nvSpPr>
        <p:spPr>
          <a:xfrm>
            <a:off x="468313" y="1916113"/>
            <a:ext cx="8229600" cy="4389437"/>
          </a:xfrm>
        </p:spPr>
        <p:txBody>
          <a:bodyPr/>
          <a:lstStyle/>
          <a:p>
            <a:pPr eaLnBrk="1" hangingPunct="1"/>
            <a:r>
              <a:rPr lang="en-GB" smtClean="0"/>
              <a:t>“</a:t>
            </a:r>
            <a:r>
              <a:rPr lang="lv-LV" smtClean="0">
                <a:latin typeface="Arial" charset="0"/>
              </a:rPr>
              <a:t>Iesākumā bija Vārds, un Vārds bija pie Dieva, un Vārds bija Dievs. Tas bija iesākumā pie Dieva. Caur Viņu viss ir radies, un bez Viņa nekas nav radies, kas ir</a:t>
            </a:r>
            <a:r>
              <a:rPr lang="en-GB" smtClean="0"/>
              <a:t>” (</a:t>
            </a:r>
            <a:r>
              <a:rPr lang="lv-LV" smtClean="0">
                <a:latin typeface="Arial" charset="0"/>
              </a:rPr>
              <a:t>Jāņa</a:t>
            </a:r>
            <a:r>
              <a:rPr lang="en-GB" smtClean="0"/>
              <a:t> 1:1-3).</a:t>
            </a:r>
          </a:p>
          <a:p>
            <a:pPr eaLnBrk="1" hangingPunct="1"/>
            <a:r>
              <a:rPr lang="lv-LV" i="1" smtClean="0">
                <a:latin typeface="Arial" charset="0"/>
              </a:rPr>
              <a:t>Vārdu l</a:t>
            </a:r>
            <a:r>
              <a:rPr lang="en-GB" i="1" smtClean="0"/>
              <a:t>ogos</a:t>
            </a:r>
            <a:r>
              <a:rPr lang="lv-LV" smtClean="0">
                <a:latin typeface="Arial" charset="0"/>
              </a:rPr>
              <a:t> tulko arī kā</a:t>
            </a:r>
            <a:endParaRPr lang="en-GB" smtClean="0"/>
          </a:p>
          <a:p>
            <a:pPr eaLnBrk="1" hangingPunct="1">
              <a:buFont typeface="Wingdings 2" pitchFamily="18" charset="2"/>
              <a:buNone/>
            </a:pPr>
            <a:r>
              <a:rPr lang="en-GB" i="1" smtClean="0"/>
              <a:t>    </a:t>
            </a:r>
            <a:r>
              <a:rPr lang="lv-LV" i="1" smtClean="0">
                <a:latin typeface="Arial" charset="0"/>
              </a:rPr>
              <a:t>pārskats, iemesls, sazināšanās, mācība, nodoms, sludināšana, cēlonis, pareģojums, vēsts</a:t>
            </a:r>
            <a:endParaRPr lang="en-GB" smtClean="0"/>
          </a:p>
          <a:p>
            <a:pPr eaLnBrk="1" hangingPunct="1"/>
            <a:endParaRPr lang="en-GB" i="1"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lv-LV" smtClean="0">
                <a:latin typeface="Arial" charset="0"/>
              </a:rPr>
              <a:t>Un Vārds (</a:t>
            </a:r>
            <a:r>
              <a:rPr lang="lv-LV" i="1" smtClean="0">
                <a:latin typeface="Arial" charset="0"/>
              </a:rPr>
              <a:t>logos</a:t>
            </a:r>
            <a:r>
              <a:rPr lang="lv-LV" smtClean="0">
                <a:latin typeface="Arial" charset="0"/>
              </a:rPr>
              <a:t>) tapa miesa</a:t>
            </a:r>
            <a:endParaRPr lang="en-GB" smtClean="0"/>
          </a:p>
        </p:txBody>
      </p:sp>
      <p:sp>
        <p:nvSpPr>
          <p:cNvPr id="28674" name="Content Placeholder 2"/>
          <p:cNvSpPr>
            <a:spLocks noGrp="1"/>
          </p:cNvSpPr>
          <p:nvPr>
            <p:ph idx="1"/>
          </p:nvPr>
        </p:nvSpPr>
        <p:spPr>
          <a:xfrm>
            <a:off x="323850" y="1935163"/>
            <a:ext cx="8229600" cy="4389437"/>
          </a:xfrm>
        </p:spPr>
        <p:txBody>
          <a:bodyPr/>
          <a:lstStyle/>
          <a:p>
            <a:pPr eaLnBrk="1" hangingPunct="1"/>
            <a:r>
              <a:rPr lang="lv-LV" smtClean="0">
                <a:latin typeface="Arial" charset="0"/>
              </a:rPr>
              <a:t>Vai tā ir Jāņa versija par dzimšanu no jaunavas</a:t>
            </a:r>
            <a:r>
              <a:rPr lang="en-GB" smtClean="0"/>
              <a:t>?</a:t>
            </a:r>
          </a:p>
          <a:p>
            <a:pPr eaLnBrk="1" hangingPunct="1"/>
            <a:r>
              <a:rPr lang="lv-LV" smtClean="0">
                <a:latin typeface="Arial" charset="0"/>
              </a:rPr>
              <a:t>Kad Kristus piedzima, šis “Vārds” tapa miesa</a:t>
            </a:r>
            <a:r>
              <a:rPr lang="en-GB" smtClean="0"/>
              <a:t>” (</a:t>
            </a:r>
            <a:r>
              <a:rPr lang="lv-LV" smtClean="0">
                <a:latin typeface="Arial" charset="0"/>
              </a:rPr>
              <a:t>Jāņa</a:t>
            </a:r>
            <a:r>
              <a:rPr lang="en-GB" smtClean="0"/>
              <a:t> 1:14). </a:t>
            </a:r>
          </a:p>
          <a:p>
            <a:pPr eaLnBrk="1" hangingPunct="1"/>
            <a:endParaRPr lang="en-GB" smtClean="0"/>
          </a:p>
          <a:p>
            <a:pPr eaLnBrk="1" hangingPunct="1"/>
            <a:endParaRPr lang="en-GB"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457200" y="704850"/>
            <a:ext cx="8229600" cy="1143000"/>
          </a:xfrm>
        </p:spPr>
        <p:txBody>
          <a:bodyPr/>
          <a:lstStyle/>
          <a:p>
            <a:pPr eaLnBrk="1" hangingPunct="1"/>
            <a:r>
              <a:rPr lang="lv-LV" smtClean="0">
                <a:latin typeface="Arial" charset="0"/>
              </a:rPr>
              <a:t>7.nodarbība</a:t>
            </a:r>
            <a:r>
              <a:rPr lang="en-GB" smtClean="0"/>
              <a:t>: </a:t>
            </a:r>
            <a:r>
              <a:rPr lang="lv-LV" smtClean="0">
                <a:latin typeface="Arial" charset="0"/>
              </a:rPr>
              <a:t>Jautājumi</a:t>
            </a:r>
            <a:endParaRPr lang="en-GB" smtClean="0"/>
          </a:p>
        </p:txBody>
      </p:sp>
      <p:sp>
        <p:nvSpPr>
          <p:cNvPr id="29698" name="Content Placeholder 2"/>
          <p:cNvSpPr>
            <a:spLocks noGrp="1"/>
          </p:cNvSpPr>
          <p:nvPr>
            <p:ph sz="half" idx="1"/>
          </p:nvPr>
        </p:nvSpPr>
        <p:spPr>
          <a:xfrm>
            <a:off x="468313" y="1916113"/>
            <a:ext cx="4038600" cy="4433887"/>
          </a:xfrm>
        </p:spPr>
        <p:txBody>
          <a:bodyPr/>
          <a:lstStyle/>
          <a:p>
            <a:pPr eaLnBrk="1" hangingPunct="1">
              <a:lnSpc>
                <a:spcPct val="80000"/>
              </a:lnSpc>
            </a:pPr>
            <a:r>
              <a:rPr lang="en-GB" sz="1200" smtClean="0"/>
              <a:t>1. 	</a:t>
            </a:r>
            <a:r>
              <a:rPr lang="lv-LV" sz="1200" smtClean="0">
                <a:latin typeface="Arial" charset="0"/>
              </a:rPr>
              <a:t>Miniet divus Vecās Derības pareģojumus par Jēzu</a:t>
            </a:r>
            <a:r>
              <a:rPr lang="en-GB" sz="1200" smtClean="0"/>
              <a:t>.  </a:t>
            </a:r>
          </a:p>
          <a:p>
            <a:pPr eaLnBrk="1" hangingPunct="1">
              <a:lnSpc>
                <a:spcPct val="80000"/>
              </a:lnSpc>
            </a:pPr>
            <a:r>
              <a:rPr lang="en-GB" sz="1200" smtClean="0"/>
              <a:t> </a:t>
            </a:r>
          </a:p>
          <a:p>
            <a:pPr eaLnBrk="1" hangingPunct="1">
              <a:lnSpc>
                <a:spcPct val="80000"/>
              </a:lnSpc>
            </a:pPr>
            <a:r>
              <a:rPr lang="en-GB" sz="1200" smtClean="0"/>
              <a:t>2. 	</a:t>
            </a:r>
            <a:r>
              <a:rPr lang="lv-LV" sz="1200" smtClean="0">
                <a:latin typeface="Arial" charset="0"/>
              </a:rPr>
              <a:t>Vai Jēzus fiziski pastāvēja pirms Savas dzimšanas</a:t>
            </a:r>
            <a:r>
              <a:rPr lang="en-GB" sz="1200" smtClean="0"/>
              <a:t>?</a:t>
            </a:r>
          </a:p>
          <a:p>
            <a:pPr eaLnBrk="1" hangingPunct="1">
              <a:lnSpc>
                <a:spcPct val="80000"/>
              </a:lnSpc>
            </a:pPr>
            <a:r>
              <a:rPr lang="lv-LV" sz="1200" smtClean="0">
                <a:latin typeface="Arial" charset="0"/>
              </a:rPr>
              <a:t>Jā</a:t>
            </a:r>
            <a:r>
              <a:rPr lang="en-GB" sz="1200" smtClean="0"/>
              <a:t>/ </a:t>
            </a:r>
            <a:r>
              <a:rPr lang="lv-LV" sz="1200" smtClean="0">
                <a:latin typeface="Arial" charset="0"/>
              </a:rPr>
              <a:t>Nē</a:t>
            </a:r>
            <a:r>
              <a:rPr lang="en-GB" sz="1200" smtClean="0"/>
              <a:t> </a:t>
            </a:r>
          </a:p>
          <a:p>
            <a:pPr eaLnBrk="1" hangingPunct="1">
              <a:lnSpc>
                <a:spcPct val="80000"/>
              </a:lnSpc>
            </a:pPr>
            <a:r>
              <a:rPr lang="en-GB" sz="1200" smtClean="0"/>
              <a:t> </a:t>
            </a:r>
          </a:p>
          <a:p>
            <a:pPr eaLnBrk="1" hangingPunct="1">
              <a:lnSpc>
                <a:spcPct val="80000"/>
              </a:lnSpc>
            </a:pPr>
            <a:r>
              <a:rPr lang="en-GB" sz="1200" smtClean="0"/>
              <a:t>3. 	</a:t>
            </a:r>
            <a:r>
              <a:rPr lang="lv-LV" sz="1200" smtClean="0">
                <a:latin typeface="Arial" charset="0"/>
              </a:rPr>
              <a:t>Kādā ziņā varētu teikt, ka Jēzus pastāvēja pirms Savas dzimšanas?</a:t>
            </a:r>
            <a:endParaRPr lang="en-GB" sz="1200" smtClean="0"/>
          </a:p>
          <a:p>
            <a:pPr eaLnBrk="1" hangingPunct="1">
              <a:lnSpc>
                <a:spcPct val="80000"/>
              </a:lnSpc>
            </a:pPr>
            <a:r>
              <a:rPr lang="lv-LV" sz="1200" smtClean="0">
                <a:latin typeface="Arial" charset="0"/>
              </a:rPr>
              <a:t>Kā eņģelis</a:t>
            </a:r>
            <a:endParaRPr lang="en-GB" sz="1200" smtClean="0"/>
          </a:p>
          <a:p>
            <a:pPr eaLnBrk="1" hangingPunct="1">
              <a:lnSpc>
                <a:spcPct val="80000"/>
              </a:lnSpc>
            </a:pPr>
            <a:r>
              <a:rPr lang="lv-LV" sz="1200" smtClean="0">
                <a:latin typeface="Arial" charset="0"/>
              </a:rPr>
              <a:t>Kā trīsvienības daļa</a:t>
            </a:r>
            <a:endParaRPr lang="en-GB" sz="1200" smtClean="0"/>
          </a:p>
          <a:p>
            <a:pPr eaLnBrk="1" hangingPunct="1">
              <a:lnSpc>
                <a:spcPct val="80000"/>
              </a:lnSpc>
            </a:pPr>
            <a:r>
              <a:rPr lang="lv-LV" sz="1200" smtClean="0">
                <a:latin typeface="Arial" charset="0"/>
              </a:rPr>
              <a:t>Kā gars </a:t>
            </a:r>
            <a:endParaRPr lang="en-GB" sz="1200" smtClean="0">
              <a:latin typeface="Arial" charset="0"/>
            </a:endParaRPr>
          </a:p>
          <a:p>
            <a:pPr eaLnBrk="1" hangingPunct="1">
              <a:lnSpc>
                <a:spcPct val="80000"/>
              </a:lnSpc>
            </a:pPr>
            <a:r>
              <a:rPr lang="lv-LV" sz="1200" smtClean="0">
                <a:latin typeface="Arial" charset="0"/>
              </a:rPr>
              <a:t>Tikai Dieva prātā un nodomā.</a:t>
            </a:r>
            <a:endParaRPr lang="en-GB" sz="1200" smtClean="0"/>
          </a:p>
          <a:p>
            <a:pPr eaLnBrk="1" hangingPunct="1">
              <a:lnSpc>
                <a:spcPct val="80000"/>
              </a:lnSpc>
            </a:pPr>
            <a:r>
              <a:rPr lang="en-GB" sz="1200" smtClean="0"/>
              <a:t> </a:t>
            </a:r>
          </a:p>
          <a:p>
            <a:pPr eaLnBrk="1" hangingPunct="1">
              <a:lnSpc>
                <a:spcPct val="80000"/>
              </a:lnSpc>
            </a:pPr>
            <a:r>
              <a:rPr lang="en-GB" sz="1200" smtClean="0"/>
              <a:t>4.	 </a:t>
            </a:r>
            <a:r>
              <a:rPr lang="lv-LV" sz="1200" smtClean="0">
                <a:latin typeface="Arial" charset="0"/>
              </a:rPr>
              <a:t>Kuri no sekojošiem apgalvojumiem atbilst patiesībai, runājot par Mariju</a:t>
            </a:r>
            <a:r>
              <a:rPr lang="en-GB" sz="1200" smtClean="0"/>
              <a:t>?</a:t>
            </a:r>
          </a:p>
          <a:p>
            <a:pPr eaLnBrk="1" hangingPunct="1">
              <a:lnSpc>
                <a:spcPct val="80000"/>
              </a:lnSpc>
            </a:pPr>
            <a:r>
              <a:rPr lang="lv-LV" sz="1200" smtClean="0">
                <a:latin typeface="Arial" charset="0"/>
              </a:rPr>
              <a:t>Viņa bija perfekta sieviete bez grēka.</a:t>
            </a:r>
            <a:endParaRPr lang="en-GB" sz="1200" smtClean="0"/>
          </a:p>
          <a:p>
            <a:pPr eaLnBrk="1" hangingPunct="1">
              <a:lnSpc>
                <a:spcPct val="80000"/>
              </a:lnSpc>
            </a:pPr>
            <a:r>
              <a:rPr lang="lv-LV" sz="1200" smtClean="0">
                <a:latin typeface="Arial" charset="0"/>
              </a:rPr>
              <a:t>Viņa bija parasta sieviete</a:t>
            </a:r>
            <a:endParaRPr lang="en-GB" sz="1200" smtClean="0"/>
          </a:p>
          <a:p>
            <a:pPr eaLnBrk="1" hangingPunct="1">
              <a:lnSpc>
                <a:spcPct val="80000"/>
              </a:lnSpc>
            </a:pPr>
            <a:r>
              <a:rPr lang="lv-LV" sz="1200" smtClean="0">
                <a:latin typeface="Arial" charset="0"/>
              </a:rPr>
              <a:t>Svētais Gars viņu apēnoja, un viņa tapa grūta ar Jēzu</a:t>
            </a:r>
            <a:endParaRPr lang="en-GB" sz="1200" smtClean="0"/>
          </a:p>
          <a:p>
            <a:pPr eaLnBrk="1" hangingPunct="1">
              <a:lnSpc>
                <a:spcPct val="80000"/>
              </a:lnSpc>
            </a:pPr>
            <a:r>
              <a:rPr lang="lv-LV" sz="1200" smtClean="0">
                <a:latin typeface="Arial" charset="0"/>
              </a:rPr>
              <a:t>Tagad viņa nodod mūsu lūgšanas Jēzum</a:t>
            </a:r>
            <a:r>
              <a:rPr lang="en-GB" sz="1200" smtClean="0"/>
              <a:t>. </a:t>
            </a:r>
          </a:p>
          <a:p>
            <a:pPr eaLnBrk="1" hangingPunct="1">
              <a:lnSpc>
                <a:spcPct val="80000"/>
              </a:lnSpc>
            </a:pPr>
            <a:endParaRPr lang="en-GB" sz="1200" smtClean="0"/>
          </a:p>
        </p:txBody>
      </p:sp>
      <p:sp>
        <p:nvSpPr>
          <p:cNvPr id="29699" name="Content Placeholder 3"/>
          <p:cNvSpPr>
            <a:spLocks noGrp="1"/>
          </p:cNvSpPr>
          <p:nvPr>
            <p:ph sz="half" idx="2"/>
          </p:nvPr>
        </p:nvSpPr>
        <p:spPr>
          <a:xfrm>
            <a:off x="4356100" y="2636838"/>
            <a:ext cx="4038600" cy="4433887"/>
          </a:xfrm>
        </p:spPr>
        <p:txBody>
          <a:bodyPr/>
          <a:lstStyle/>
          <a:p>
            <a:pPr eaLnBrk="1" hangingPunct="1">
              <a:lnSpc>
                <a:spcPct val="80000"/>
              </a:lnSpc>
            </a:pPr>
            <a:r>
              <a:rPr lang="en-GB" sz="1200" smtClean="0"/>
              <a:t>5. 	</a:t>
            </a:r>
            <a:r>
              <a:rPr lang="lv-LV" sz="1200" smtClean="0">
                <a:latin typeface="Arial" charset="0"/>
              </a:rPr>
              <a:t>Vai Jēzus radīja zemi?</a:t>
            </a:r>
            <a:endParaRPr lang="en-GB" sz="1200" smtClean="0"/>
          </a:p>
          <a:p>
            <a:pPr eaLnBrk="1" hangingPunct="1">
              <a:lnSpc>
                <a:spcPct val="80000"/>
              </a:lnSpc>
            </a:pPr>
            <a:r>
              <a:rPr lang="lv-LV" sz="1200" smtClean="0">
                <a:latin typeface="Arial" charset="0"/>
              </a:rPr>
              <a:t>Jā</a:t>
            </a:r>
            <a:endParaRPr lang="en-GB" sz="1200" smtClean="0">
              <a:latin typeface="Arial" charset="0"/>
            </a:endParaRPr>
          </a:p>
          <a:p>
            <a:pPr eaLnBrk="1" hangingPunct="1">
              <a:lnSpc>
                <a:spcPct val="80000"/>
              </a:lnSpc>
            </a:pPr>
            <a:r>
              <a:rPr lang="lv-LV" sz="1200" smtClean="0">
                <a:latin typeface="Arial" charset="0"/>
              </a:rPr>
              <a:t>Nē</a:t>
            </a:r>
            <a:r>
              <a:rPr lang="en-GB" sz="1200" smtClean="0"/>
              <a:t> </a:t>
            </a:r>
          </a:p>
          <a:p>
            <a:pPr eaLnBrk="1" hangingPunct="1">
              <a:lnSpc>
                <a:spcPct val="80000"/>
              </a:lnSpc>
            </a:pPr>
            <a:r>
              <a:rPr lang="en-GB" sz="1200" smtClean="0"/>
              <a:t> </a:t>
            </a:r>
          </a:p>
          <a:p>
            <a:pPr eaLnBrk="1" hangingPunct="1">
              <a:lnSpc>
                <a:spcPct val="80000"/>
              </a:lnSpc>
            </a:pPr>
            <a:r>
              <a:rPr lang="en-GB" sz="1200" smtClean="0"/>
              <a:t>6. 	</a:t>
            </a:r>
            <a:r>
              <a:rPr lang="lv-LV" sz="1200" smtClean="0">
                <a:latin typeface="Arial" charset="0"/>
              </a:rPr>
              <a:t>Kā jūs izprotat vārdus Jāņa 1:1-3:</a:t>
            </a:r>
            <a:r>
              <a:rPr lang="en-GB" sz="1200" smtClean="0"/>
              <a:t> “</a:t>
            </a:r>
            <a:r>
              <a:rPr lang="lv-LV" sz="1200" smtClean="0">
                <a:latin typeface="Arial" charset="0"/>
              </a:rPr>
              <a:t>Iesākumā bija Vārds</a:t>
            </a:r>
            <a:r>
              <a:rPr lang="en-GB" sz="1200" smtClean="0"/>
              <a:t>?"</a:t>
            </a:r>
          </a:p>
          <a:p>
            <a:pPr eaLnBrk="1" hangingPunct="1">
              <a:lnSpc>
                <a:spcPct val="80000"/>
              </a:lnSpc>
            </a:pPr>
            <a:r>
              <a:rPr lang="en-GB" sz="1200" smtClean="0"/>
              <a:t> </a:t>
            </a:r>
          </a:p>
          <a:p>
            <a:pPr eaLnBrk="1" hangingPunct="1">
              <a:lnSpc>
                <a:spcPct val="80000"/>
              </a:lnSpc>
            </a:pPr>
            <a:r>
              <a:rPr lang="en-GB" sz="1200" smtClean="0"/>
              <a:t>	</a:t>
            </a:r>
            <a:r>
              <a:rPr lang="lv-LV" sz="1200" smtClean="0">
                <a:latin typeface="Arial" charset="0"/>
              </a:rPr>
              <a:t>Ko tas nenozīmē?</a:t>
            </a:r>
            <a:r>
              <a:rPr lang="en-GB" sz="1200" smtClean="0"/>
              <a:t> </a:t>
            </a:r>
          </a:p>
          <a:p>
            <a:pPr eaLnBrk="1" hangingPunct="1">
              <a:lnSpc>
                <a:spcPct val="80000"/>
              </a:lnSpc>
            </a:pPr>
            <a:r>
              <a:rPr lang="en-GB" sz="1200" smtClean="0"/>
              <a:t> </a:t>
            </a:r>
          </a:p>
          <a:p>
            <a:pPr eaLnBrk="1" hangingPunct="1">
              <a:lnSpc>
                <a:spcPct val="80000"/>
              </a:lnSpc>
            </a:pPr>
            <a:r>
              <a:rPr lang="en-GB" sz="1200" smtClean="0"/>
              <a:t>7. 	</a:t>
            </a:r>
            <a:r>
              <a:rPr lang="lv-LV" sz="1200" smtClean="0">
                <a:latin typeface="Arial" charset="0"/>
              </a:rPr>
              <a:t>Kāpēc, pēc jūsu domām, ir svarīgi būt pārliecinātam par to, vai Jēzus pastāvēja vai nepastāvēja fiziski pirms Savas dzimšanas?</a:t>
            </a:r>
            <a:r>
              <a:rPr lang="en-GB" sz="1200" smtClean="0"/>
              <a:t> </a:t>
            </a:r>
          </a:p>
          <a:p>
            <a:pPr eaLnBrk="1" hangingPunct="1">
              <a:lnSpc>
                <a:spcPct val="80000"/>
              </a:lnSpc>
            </a:pPr>
            <a:endParaRPr lang="en-GB" sz="12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pPr eaLnBrk="1" hangingPunct="1"/>
            <a:endParaRPr lang="en-GB" sz="4500" smtClean="0"/>
          </a:p>
        </p:txBody>
      </p:sp>
      <p:sp>
        <p:nvSpPr>
          <p:cNvPr id="15362" name="Content Placeholder 2"/>
          <p:cNvSpPr>
            <a:spLocks noGrp="1"/>
          </p:cNvSpPr>
          <p:nvPr>
            <p:ph idx="1"/>
          </p:nvPr>
        </p:nvSpPr>
        <p:spPr/>
        <p:txBody>
          <a:bodyPr/>
          <a:lstStyle/>
          <a:p>
            <a:pPr eaLnBrk="1" hangingPunct="1"/>
            <a:r>
              <a:rPr lang="lv-LV" smtClean="0">
                <a:latin typeface="Arial" charset="0"/>
              </a:rPr>
              <a:t>7:1 Vecās Derības pravietojumi par Jēzu </a:t>
            </a:r>
            <a:endParaRPr lang="en-GB" smtClean="0">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457200" y="704850"/>
            <a:ext cx="8229600" cy="1143000"/>
          </a:xfrm>
        </p:spPr>
        <p:txBody>
          <a:bodyPr/>
          <a:lstStyle/>
          <a:p>
            <a:pPr eaLnBrk="1" hangingPunct="1"/>
            <a:endParaRPr lang="en-GB" smtClean="0"/>
          </a:p>
        </p:txBody>
      </p:sp>
      <p:sp>
        <p:nvSpPr>
          <p:cNvPr id="16386" name="Content Placeholder 2"/>
          <p:cNvSpPr>
            <a:spLocks noGrp="1"/>
          </p:cNvSpPr>
          <p:nvPr>
            <p:ph sz="half" idx="1"/>
          </p:nvPr>
        </p:nvSpPr>
        <p:spPr>
          <a:xfrm>
            <a:off x="457200" y="1920875"/>
            <a:ext cx="4038600" cy="4433888"/>
          </a:xfrm>
        </p:spPr>
        <p:txBody>
          <a:bodyPr/>
          <a:lstStyle/>
          <a:p>
            <a:pPr eaLnBrk="1" hangingPunct="1">
              <a:lnSpc>
                <a:spcPct val="80000"/>
              </a:lnSpc>
            </a:pPr>
            <a:r>
              <a:rPr lang="lv-LV" sz="2000" b="1" smtClean="0">
                <a:latin typeface="Arial" charset="0"/>
              </a:rPr>
              <a:t>Vecās Derības pravietojums</a:t>
            </a:r>
            <a:endParaRPr lang="en-GB" sz="2000" smtClean="0"/>
          </a:p>
          <a:p>
            <a:pPr eaLnBrk="1" hangingPunct="1">
              <a:lnSpc>
                <a:spcPct val="80000"/>
              </a:lnSpc>
            </a:pPr>
            <a:r>
              <a:rPr lang="en-GB" sz="2000" smtClean="0"/>
              <a:t>“</a:t>
            </a:r>
            <a:r>
              <a:rPr lang="lv-LV" sz="2000" smtClean="0">
                <a:latin typeface="Arial" charset="0"/>
              </a:rPr>
              <a:t>Mans Dievs, mans Dievs, kāpēc Tu mani esi atstājis?”</a:t>
            </a:r>
            <a:r>
              <a:rPr lang="en-GB" sz="2000" smtClean="0"/>
              <a:t> (Ps. 22:1)</a:t>
            </a:r>
          </a:p>
          <a:p>
            <a:pPr eaLnBrk="1" hangingPunct="1">
              <a:lnSpc>
                <a:spcPct val="80000"/>
              </a:lnSpc>
            </a:pPr>
            <a:r>
              <a:rPr lang="en-GB" sz="2000" smtClean="0"/>
              <a:t>“</a:t>
            </a:r>
            <a:r>
              <a:rPr lang="lv-LV" sz="2000" smtClean="0">
                <a:latin typeface="Arial" charset="0"/>
              </a:rPr>
              <a:t>Es esmu… cilvēku apsmiets un ļaužu nievāts. Visi, kas mani redz, nievā mani, savelk lūpas un krata galvu: “Lai nu viņš pārmet to Tam Kungam, lai Tas viņu izglābj</a:t>
            </a:r>
            <a:r>
              <a:rPr lang="en-GB" sz="2000" smtClean="0"/>
              <a:t>” (Ps. 22:</a:t>
            </a:r>
            <a:r>
              <a:rPr lang="lv-LV" sz="2000" smtClean="0">
                <a:latin typeface="Arial" charset="0"/>
              </a:rPr>
              <a:t>7</a:t>
            </a:r>
            <a:r>
              <a:rPr lang="en-GB" sz="2000" smtClean="0"/>
              <a:t>-</a:t>
            </a:r>
            <a:r>
              <a:rPr lang="lv-LV" sz="2000" smtClean="0">
                <a:latin typeface="Arial" charset="0"/>
              </a:rPr>
              <a:t>9</a:t>
            </a:r>
            <a:r>
              <a:rPr lang="en-GB" sz="2000" smtClean="0"/>
              <a:t>)</a:t>
            </a:r>
          </a:p>
          <a:p>
            <a:pPr eaLnBrk="1" hangingPunct="1">
              <a:lnSpc>
                <a:spcPct val="80000"/>
              </a:lnSpc>
            </a:pPr>
            <a:r>
              <a:rPr lang="en-GB" sz="2000" smtClean="0"/>
              <a:t>“</a:t>
            </a:r>
            <a:r>
              <a:rPr lang="lv-LV" sz="2000" smtClean="0">
                <a:latin typeface="Arial" charset="0"/>
              </a:rPr>
              <a:t>Mana mēle līp pie manām aukslējām</a:t>
            </a:r>
            <a:r>
              <a:rPr lang="en-GB" sz="2000" smtClean="0"/>
              <a:t>…</a:t>
            </a:r>
            <a:r>
              <a:rPr lang="lv-LV" sz="2000" smtClean="0">
                <a:latin typeface="Arial" charset="0"/>
              </a:rPr>
              <a:t> manas rokas un kājas ir caururbtas</a:t>
            </a:r>
            <a:r>
              <a:rPr lang="en-GB" sz="2000" smtClean="0"/>
              <a:t>” (Ps. 22:16</a:t>
            </a:r>
            <a:r>
              <a:rPr lang="lv-LV" sz="2000" smtClean="0">
                <a:latin typeface="Arial" charset="0"/>
              </a:rPr>
              <a:t>-17</a:t>
            </a:r>
            <a:r>
              <a:rPr lang="en-GB" sz="2000" smtClean="0"/>
              <a:t>)</a:t>
            </a:r>
          </a:p>
          <a:p>
            <a:pPr eaLnBrk="1" hangingPunct="1">
              <a:lnSpc>
                <a:spcPct val="80000"/>
              </a:lnSpc>
            </a:pPr>
            <a:r>
              <a:rPr lang="en-GB" sz="2000" smtClean="0"/>
              <a:t>“</a:t>
            </a:r>
            <a:r>
              <a:rPr lang="lv-LV" sz="2000" smtClean="0">
                <a:latin typeface="Arial" charset="0"/>
              </a:rPr>
              <a:t>Viņi dala manas drēbes savā starpā, un par manu apģērbu viņi met kauliņus</a:t>
            </a:r>
            <a:r>
              <a:rPr lang="en-GB" sz="2000" smtClean="0"/>
              <a:t>” (Ps. 22:1</a:t>
            </a:r>
            <a:r>
              <a:rPr lang="lv-LV" sz="2000" smtClean="0">
                <a:latin typeface="Arial" charset="0"/>
              </a:rPr>
              <a:t>9</a:t>
            </a:r>
            <a:r>
              <a:rPr lang="en-GB" sz="2000" smtClean="0"/>
              <a:t>)</a:t>
            </a:r>
          </a:p>
          <a:p>
            <a:pPr eaLnBrk="1" hangingPunct="1">
              <a:lnSpc>
                <a:spcPct val="80000"/>
              </a:lnSpc>
            </a:pPr>
            <a:endParaRPr lang="en-GB" sz="2000" smtClean="0"/>
          </a:p>
        </p:txBody>
      </p:sp>
      <p:sp>
        <p:nvSpPr>
          <p:cNvPr id="16387" name="Content Placeholder 3"/>
          <p:cNvSpPr>
            <a:spLocks noGrp="1"/>
          </p:cNvSpPr>
          <p:nvPr>
            <p:ph sz="half" idx="2"/>
          </p:nvPr>
        </p:nvSpPr>
        <p:spPr>
          <a:xfrm>
            <a:off x="4648200" y="1920875"/>
            <a:ext cx="4038600" cy="4433888"/>
          </a:xfrm>
        </p:spPr>
        <p:txBody>
          <a:bodyPr/>
          <a:lstStyle/>
          <a:p>
            <a:pPr eaLnBrk="1" hangingPunct="1">
              <a:lnSpc>
                <a:spcPct val="80000"/>
              </a:lnSpc>
            </a:pPr>
            <a:r>
              <a:rPr lang="lv-LV" sz="2000" b="1" smtClean="0">
                <a:latin typeface="Arial" charset="0"/>
              </a:rPr>
              <a:t>Piepildījums Kristū</a:t>
            </a:r>
            <a:endParaRPr lang="en-GB" sz="2000" smtClean="0"/>
          </a:p>
          <a:p>
            <a:pPr eaLnBrk="1" hangingPunct="1">
              <a:lnSpc>
                <a:spcPct val="80000"/>
              </a:lnSpc>
            </a:pPr>
            <a:r>
              <a:rPr lang="lv-LV" sz="2000" i="1" smtClean="0">
                <a:latin typeface="Arial" charset="0"/>
              </a:rPr>
              <a:t>Šos pašus vārdus Jēzus teica krustā</a:t>
            </a:r>
            <a:r>
              <a:rPr lang="en-GB" sz="2000" i="1" smtClean="0"/>
              <a:t> (Mt. 27:46)</a:t>
            </a:r>
          </a:p>
          <a:p>
            <a:pPr eaLnBrk="1" hangingPunct="1">
              <a:lnSpc>
                <a:spcPct val="80000"/>
              </a:lnSpc>
            </a:pPr>
            <a:r>
              <a:rPr lang="lv-LV" sz="2000" i="1" smtClean="0">
                <a:latin typeface="Arial" charset="0"/>
              </a:rPr>
              <a:t>Izraēls nievāja un apsmēja Jēzu </a:t>
            </a:r>
            <a:r>
              <a:rPr lang="en-GB" sz="2000" i="1" smtClean="0"/>
              <a:t>(Lk. 23:35; 8:53); </a:t>
            </a:r>
            <a:r>
              <a:rPr lang="lv-LV" sz="2000" i="1" smtClean="0">
                <a:latin typeface="Arial" charset="0"/>
              </a:rPr>
              <a:t>viņi kratīja galvas</a:t>
            </a:r>
            <a:r>
              <a:rPr lang="en-GB" sz="2000" i="1" smtClean="0"/>
              <a:t> (Mt. 27:39)</a:t>
            </a:r>
            <a:r>
              <a:rPr lang="lv-LV" sz="2000" i="1" smtClean="0">
                <a:latin typeface="Arial" charset="0"/>
              </a:rPr>
              <a:t> un teica šos vārdus</a:t>
            </a:r>
            <a:r>
              <a:rPr lang="en-GB" sz="2000" i="1" smtClean="0"/>
              <a:t>,</a:t>
            </a:r>
            <a:r>
              <a:rPr lang="lv-LV" sz="2000" i="1" smtClean="0">
                <a:latin typeface="Arial" charset="0"/>
              </a:rPr>
              <a:t> kad Viņš karājās krustā</a:t>
            </a:r>
            <a:r>
              <a:rPr lang="en-GB" sz="2000" i="1" smtClean="0"/>
              <a:t>  (Mt. 27:43)</a:t>
            </a:r>
          </a:p>
          <a:p>
            <a:pPr eaLnBrk="1" hangingPunct="1">
              <a:lnSpc>
                <a:spcPct val="80000"/>
              </a:lnSpc>
            </a:pPr>
            <a:r>
              <a:rPr lang="lv-LV" sz="2000" i="1" smtClean="0">
                <a:latin typeface="Arial" charset="0"/>
              </a:rPr>
              <a:t>Tas piepildījās Kristus slāpēs krustā</a:t>
            </a:r>
            <a:r>
              <a:rPr lang="en-GB" sz="2000" i="1" smtClean="0"/>
              <a:t> (</a:t>
            </a:r>
            <a:r>
              <a:rPr lang="lv-LV" sz="2000" i="1" smtClean="0">
                <a:latin typeface="Arial" charset="0"/>
              </a:rPr>
              <a:t>Jāņa</a:t>
            </a:r>
            <a:r>
              <a:rPr lang="en-GB" sz="2000" i="1" smtClean="0"/>
              <a:t> 19:28). </a:t>
            </a:r>
            <a:r>
              <a:rPr lang="lv-LV" sz="2000" i="1" smtClean="0">
                <a:latin typeface="Arial" charset="0"/>
              </a:rPr>
              <a:t>Roku un kāju caururbšana attiecas uz pieņemto krustā sišanas veidu</a:t>
            </a:r>
            <a:r>
              <a:rPr lang="en-GB" sz="2000" i="1" smtClean="0"/>
              <a:t>.</a:t>
            </a:r>
          </a:p>
          <a:p>
            <a:pPr eaLnBrk="1" hangingPunct="1">
              <a:lnSpc>
                <a:spcPct val="80000"/>
              </a:lnSpc>
            </a:pPr>
            <a:r>
              <a:rPr lang="lv-LV" sz="2000" i="1" smtClean="0">
                <a:latin typeface="Arial" charset="0"/>
              </a:rPr>
              <a:t>Šo vārdu piepildījums lasāms Mateja</a:t>
            </a:r>
            <a:r>
              <a:rPr lang="en-GB" sz="2000" i="1" smtClean="0"/>
              <a:t> 27:35.</a:t>
            </a:r>
          </a:p>
          <a:p>
            <a:pPr eaLnBrk="1" hangingPunct="1">
              <a:lnSpc>
                <a:spcPct val="80000"/>
              </a:lnSpc>
            </a:pPr>
            <a:endParaRPr lang="en-GB" sz="20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457200" y="704850"/>
            <a:ext cx="8229600" cy="1143000"/>
          </a:xfrm>
        </p:spPr>
        <p:txBody>
          <a:bodyPr/>
          <a:lstStyle/>
          <a:p>
            <a:pPr eaLnBrk="1" hangingPunct="1"/>
            <a:endParaRPr lang="en-GB" smtClean="0"/>
          </a:p>
        </p:txBody>
      </p:sp>
      <p:sp>
        <p:nvSpPr>
          <p:cNvPr id="17410" name="Content Placeholder 2"/>
          <p:cNvSpPr>
            <a:spLocks noGrp="1"/>
          </p:cNvSpPr>
          <p:nvPr>
            <p:ph sz="half" idx="1"/>
          </p:nvPr>
        </p:nvSpPr>
        <p:spPr>
          <a:xfrm>
            <a:off x="457200" y="1920875"/>
            <a:ext cx="4038600" cy="4433888"/>
          </a:xfrm>
        </p:spPr>
        <p:txBody>
          <a:bodyPr/>
          <a:lstStyle/>
          <a:p>
            <a:pPr eaLnBrk="1" hangingPunct="1">
              <a:lnSpc>
                <a:spcPct val="80000"/>
              </a:lnSpc>
            </a:pPr>
            <a:r>
              <a:rPr lang="lv-LV" sz="2000" b="1" smtClean="0">
                <a:latin typeface="Arial" charset="0"/>
              </a:rPr>
              <a:t>Vecās Derības pravietojums</a:t>
            </a:r>
            <a:endParaRPr lang="en-GB" sz="2000" b="1" smtClean="0"/>
          </a:p>
          <a:p>
            <a:pPr eaLnBrk="1" hangingPunct="1">
              <a:lnSpc>
                <a:spcPct val="80000"/>
              </a:lnSpc>
            </a:pPr>
            <a:r>
              <a:rPr lang="en-GB" sz="2000" smtClean="0"/>
              <a:t>“</a:t>
            </a:r>
            <a:r>
              <a:rPr lang="lv-LV" sz="2000" smtClean="0">
                <a:latin typeface="Arial" charset="0"/>
              </a:rPr>
              <a:t>Es esmu kļuvis svešs saviem brāļiem un svešinieks savas mātes bērniem. Jo dedzība Tava nama labad mani ir ēdusi</a:t>
            </a:r>
            <a:r>
              <a:rPr lang="en-GB" sz="2000" smtClean="0"/>
              <a:t>” (Ps. 69:9</a:t>
            </a:r>
            <a:r>
              <a:rPr lang="lv-LV" sz="2000" smtClean="0">
                <a:latin typeface="Arial" charset="0"/>
              </a:rPr>
              <a:t>,10</a:t>
            </a:r>
            <a:r>
              <a:rPr lang="en-GB" sz="2000" smtClean="0"/>
              <a:t>)</a:t>
            </a:r>
          </a:p>
          <a:p>
            <a:pPr eaLnBrk="1" hangingPunct="1">
              <a:lnSpc>
                <a:spcPct val="80000"/>
              </a:lnSpc>
            </a:pPr>
            <a:r>
              <a:rPr lang="en-GB" sz="2000" smtClean="0"/>
              <a:t>“</a:t>
            </a:r>
            <a:r>
              <a:rPr lang="lv-LV" sz="2000" smtClean="0">
                <a:latin typeface="Arial" charset="0"/>
              </a:rPr>
              <a:t>Viņi man deva ēst žulti, un, kad es biju izslāpis, viņi mani dzirdināja ar etiķi</a:t>
            </a:r>
            <a:r>
              <a:rPr lang="en-GB" sz="2000" smtClean="0"/>
              <a:t>” (Ps. 69:2</a:t>
            </a:r>
            <a:r>
              <a:rPr lang="lv-LV" sz="2000" smtClean="0">
                <a:latin typeface="Arial" charset="0"/>
              </a:rPr>
              <a:t>2</a:t>
            </a:r>
            <a:r>
              <a:rPr lang="en-GB" sz="2000" smtClean="0"/>
              <a:t>)</a:t>
            </a:r>
          </a:p>
          <a:p>
            <a:pPr eaLnBrk="1" hangingPunct="1">
              <a:lnSpc>
                <a:spcPct val="80000"/>
              </a:lnSpc>
            </a:pPr>
            <a:r>
              <a:rPr lang="en-GB" sz="2000" smtClean="0"/>
              <a:t>“</a:t>
            </a:r>
            <a:r>
              <a:rPr lang="lv-LV" sz="2000" smtClean="0">
                <a:latin typeface="Arial" charset="0"/>
              </a:rPr>
              <a:t>Kā avs, kas paliek klusa savu cirpēju priekšā; tā viņš apklusa un neatdarīja savu muti</a:t>
            </a:r>
            <a:r>
              <a:rPr lang="en-GB" sz="2000" smtClean="0"/>
              <a:t>” (</a:t>
            </a:r>
            <a:r>
              <a:rPr lang="lv-LV" sz="2000" smtClean="0">
                <a:latin typeface="Arial" charset="0"/>
              </a:rPr>
              <a:t>Jes</a:t>
            </a:r>
            <a:r>
              <a:rPr lang="en-GB" sz="2000" smtClean="0"/>
              <a:t>. 53:7)</a:t>
            </a:r>
          </a:p>
          <a:p>
            <a:pPr eaLnBrk="1" hangingPunct="1">
              <a:lnSpc>
                <a:spcPct val="80000"/>
              </a:lnSpc>
            </a:pPr>
            <a:r>
              <a:rPr lang="en-GB" sz="2000" smtClean="0"/>
              <a:t>“</a:t>
            </a:r>
            <a:r>
              <a:rPr lang="lv-LV" sz="2000" smtClean="0">
                <a:latin typeface="Arial" charset="0"/>
              </a:rPr>
              <a:t>Kapu viņam ierādīja ar bezdievjiem, bet savā nāvē viņš bija ar bagāto</a:t>
            </a:r>
            <a:r>
              <a:rPr lang="en-GB" sz="2000" smtClean="0"/>
              <a:t>” (</a:t>
            </a:r>
            <a:r>
              <a:rPr lang="lv-LV" sz="2000" smtClean="0">
                <a:latin typeface="Arial" charset="0"/>
              </a:rPr>
              <a:t>Jes</a:t>
            </a:r>
            <a:r>
              <a:rPr lang="en-GB" sz="2000" smtClean="0"/>
              <a:t>. 53:9)</a:t>
            </a:r>
          </a:p>
          <a:p>
            <a:pPr eaLnBrk="1" hangingPunct="1">
              <a:lnSpc>
                <a:spcPct val="80000"/>
              </a:lnSpc>
            </a:pPr>
            <a:endParaRPr lang="en-GB" sz="2000" smtClean="0"/>
          </a:p>
          <a:p>
            <a:pPr eaLnBrk="1" hangingPunct="1">
              <a:lnSpc>
                <a:spcPct val="80000"/>
              </a:lnSpc>
            </a:pPr>
            <a:endParaRPr lang="en-GB" sz="2000" smtClean="0"/>
          </a:p>
        </p:txBody>
      </p:sp>
      <p:sp>
        <p:nvSpPr>
          <p:cNvPr id="17411" name="Content Placeholder 3"/>
          <p:cNvSpPr>
            <a:spLocks noGrp="1"/>
          </p:cNvSpPr>
          <p:nvPr>
            <p:ph sz="half" idx="2"/>
          </p:nvPr>
        </p:nvSpPr>
        <p:spPr>
          <a:xfrm>
            <a:off x="4648200" y="1920875"/>
            <a:ext cx="4038600" cy="4433888"/>
          </a:xfrm>
        </p:spPr>
        <p:txBody>
          <a:bodyPr/>
          <a:lstStyle/>
          <a:p>
            <a:pPr eaLnBrk="1" hangingPunct="1">
              <a:lnSpc>
                <a:spcPct val="80000"/>
              </a:lnSpc>
            </a:pPr>
            <a:r>
              <a:rPr lang="lv-LV" sz="2000" b="1" smtClean="0">
                <a:latin typeface="Arial" charset="0"/>
              </a:rPr>
              <a:t>Piepildījums Kristū</a:t>
            </a:r>
            <a:endParaRPr lang="en-GB" sz="2000" b="1" smtClean="0">
              <a:latin typeface="Arial" charset="0"/>
            </a:endParaRPr>
          </a:p>
          <a:p>
            <a:pPr eaLnBrk="1" hangingPunct="1">
              <a:lnSpc>
                <a:spcPct val="80000"/>
              </a:lnSpc>
            </a:pPr>
            <a:r>
              <a:rPr lang="lv-LV" sz="2000" i="1" smtClean="0">
                <a:latin typeface="Arial" charset="0"/>
              </a:rPr>
              <a:t>Šeit aprakstītas Kristus atsvešinātības jūtas no saviem ebreju brāļiem un paša ģimenes </a:t>
            </a:r>
            <a:r>
              <a:rPr lang="en-GB" sz="2000" i="1" smtClean="0"/>
              <a:t>(</a:t>
            </a:r>
            <a:r>
              <a:rPr lang="lv-LV" sz="2000" i="1" smtClean="0">
                <a:latin typeface="Arial" charset="0"/>
              </a:rPr>
              <a:t>Jāņa</a:t>
            </a:r>
            <a:r>
              <a:rPr lang="en-GB" sz="2000" i="1" smtClean="0"/>
              <a:t> 7:3-5, Mt. 12:47-49). </a:t>
            </a:r>
            <a:r>
              <a:rPr lang="lv-LV" sz="2000" i="1" smtClean="0">
                <a:latin typeface="Arial" charset="0"/>
              </a:rPr>
              <a:t>Tie paši vārdi citēti Jāņa 2:17</a:t>
            </a:r>
            <a:r>
              <a:rPr lang="en-GB" sz="2000" i="1" smtClean="0"/>
              <a:t>.</a:t>
            </a:r>
          </a:p>
          <a:p>
            <a:pPr eaLnBrk="1" hangingPunct="1">
              <a:lnSpc>
                <a:spcPct val="80000"/>
              </a:lnSpc>
            </a:pPr>
            <a:r>
              <a:rPr lang="lv-LV" sz="2000" i="1" smtClean="0">
                <a:latin typeface="Arial" charset="0"/>
              </a:rPr>
              <a:t>Tas notika Kristum krustā esot  </a:t>
            </a:r>
            <a:r>
              <a:rPr lang="en-GB" sz="2000" i="1" smtClean="0"/>
              <a:t>(Mat. 27:34)</a:t>
            </a:r>
          </a:p>
          <a:p>
            <a:pPr eaLnBrk="1" hangingPunct="1">
              <a:lnSpc>
                <a:spcPct val="80000"/>
              </a:lnSpc>
            </a:pPr>
            <a:r>
              <a:rPr lang="lv-LV" sz="2000" i="1" smtClean="0">
                <a:latin typeface="Arial" charset="0"/>
              </a:rPr>
              <a:t>Kristus, Dieva Avs, klusēja savu apsūdzētāju priekšā</a:t>
            </a:r>
            <a:r>
              <a:rPr lang="en-GB" sz="2000" i="1" smtClean="0"/>
              <a:t> (Mt. 27:12,14)</a:t>
            </a:r>
          </a:p>
          <a:p>
            <a:pPr eaLnBrk="1" hangingPunct="1">
              <a:lnSpc>
                <a:spcPct val="80000"/>
              </a:lnSpc>
            </a:pPr>
            <a:r>
              <a:rPr lang="lv-LV" sz="2000" i="1" smtClean="0">
                <a:latin typeface="Arial" charset="0"/>
              </a:rPr>
              <a:t>Jēzu sita krustā līdz ar slepkavām</a:t>
            </a:r>
            <a:r>
              <a:rPr lang="en-GB" sz="2000" i="1" smtClean="0"/>
              <a:t> (Mt. 27:38), </a:t>
            </a:r>
            <a:r>
              <a:rPr lang="lv-LV" sz="2000" i="1" smtClean="0">
                <a:latin typeface="Arial" charset="0"/>
              </a:rPr>
              <a:t>bet viņa miesas ielika bagātnieka kapā </a:t>
            </a:r>
            <a:r>
              <a:rPr lang="en-GB" sz="2000" i="1" smtClean="0"/>
              <a:t>(Mt. 27:57-60).</a:t>
            </a:r>
          </a:p>
          <a:p>
            <a:pPr eaLnBrk="1" hangingPunct="1">
              <a:lnSpc>
                <a:spcPct val="80000"/>
              </a:lnSpc>
            </a:pPr>
            <a:endParaRPr lang="en-GB" sz="2000" smtClean="0"/>
          </a:p>
          <a:p>
            <a:pPr eaLnBrk="1" hangingPunct="1">
              <a:lnSpc>
                <a:spcPct val="80000"/>
              </a:lnSpc>
            </a:pPr>
            <a:endParaRPr lang="en-GB" sz="20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GB" smtClean="0"/>
              <a:t>7.2  </a:t>
            </a:r>
            <a:r>
              <a:rPr lang="lv-LV" smtClean="0">
                <a:latin typeface="Arial" charset="0"/>
              </a:rPr>
              <a:t>Dzimis jaunavai</a:t>
            </a:r>
            <a:endParaRPr lang="en-GB" smtClean="0"/>
          </a:p>
        </p:txBody>
      </p:sp>
      <p:sp>
        <p:nvSpPr>
          <p:cNvPr id="18434" name="Content Placeholder 2"/>
          <p:cNvSpPr>
            <a:spLocks noGrp="1"/>
          </p:cNvSpPr>
          <p:nvPr>
            <p:ph idx="1"/>
          </p:nvPr>
        </p:nvSpPr>
        <p:spPr/>
        <p:txBody>
          <a:bodyPr/>
          <a:lstStyle/>
          <a:p>
            <a:pPr eaLnBrk="1" hangingPunct="1"/>
            <a:endParaRPr lang="en-GB" smtClean="0">
              <a:latin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pPr eaLnBrk="1" hangingPunct="1"/>
            <a:r>
              <a:rPr lang="lv-LV" smtClean="0">
                <a:latin typeface="Arial" charset="0"/>
              </a:rPr>
              <a:t>Jēzus ieņemšana</a:t>
            </a:r>
            <a:endParaRPr lang="en-GB" smtClean="0"/>
          </a:p>
        </p:txBody>
      </p:sp>
      <p:sp>
        <p:nvSpPr>
          <p:cNvPr id="19458" name="Content Placeholder 2"/>
          <p:cNvSpPr>
            <a:spLocks noGrp="1"/>
          </p:cNvSpPr>
          <p:nvPr>
            <p:ph idx="1"/>
          </p:nvPr>
        </p:nvSpPr>
        <p:spPr>
          <a:xfrm>
            <a:off x="468313" y="1916113"/>
            <a:ext cx="8229600" cy="4389437"/>
          </a:xfrm>
        </p:spPr>
        <p:txBody>
          <a:bodyPr/>
          <a:lstStyle/>
          <a:p>
            <a:pPr eaLnBrk="1" hangingPunct="1">
              <a:lnSpc>
                <a:spcPct val="90000"/>
              </a:lnSpc>
            </a:pPr>
            <a:r>
              <a:rPr lang="en-GB" smtClean="0"/>
              <a:t>“</a:t>
            </a:r>
            <a:r>
              <a:rPr lang="lv-LV" smtClean="0">
                <a:latin typeface="Arial" charset="0"/>
              </a:rPr>
              <a:t>Tu </a:t>
            </a:r>
            <a:r>
              <a:rPr lang="lv-LV" u="sng" smtClean="0">
                <a:latin typeface="Arial" charset="0"/>
              </a:rPr>
              <a:t>tapsi</a:t>
            </a:r>
            <a:r>
              <a:rPr lang="lv-LV" smtClean="0">
                <a:latin typeface="Arial" charset="0"/>
              </a:rPr>
              <a:t> </a:t>
            </a:r>
            <a:r>
              <a:rPr lang="lv-LV" u="sng" smtClean="0">
                <a:latin typeface="Arial" charset="0"/>
              </a:rPr>
              <a:t>grūta</a:t>
            </a:r>
            <a:r>
              <a:rPr lang="lv-LV" smtClean="0">
                <a:latin typeface="Arial" charset="0"/>
              </a:rPr>
              <a:t> savās miesās un </a:t>
            </a:r>
            <a:r>
              <a:rPr lang="lv-LV" u="sng" smtClean="0">
                <a:latin typeface="Arial" charset="0"/>
              </a:rPr>
              <a:t>dzemdēsi</a:t>
            </a:r>
            <a:r>
              <a:rPr lang="lv-LV" smtClean="0">
                <a:latin typeface="Arial" charset="0"/>
              </a:rPr>
              <a:t> Dēlu, un </a:t>
            </a:r>
            <a:r>
              <a:rPr lang="lv-LV" u="sng" smtClean="0">
                <a:latin typeface="Arial" charset="0"/>
              </a:rPr>
              <a:t>sauksi</a:t>
            </a:r>
            <a:r>
              <a:rPr lang="lv-LV" smtClean="0">
                <a:latin typeface="Arial" charset="0"/>
              </a:rPr>
              <a:t> Viņa vārdu: Jēzus</a:t>
            </a:r>
            <a:r>
              <a:rPr lang="en-GB" smtClean="0"/>
              <a:t>. </a:t>
            </a:r>
            <a:r>
              <a:rPr lang="lv-LV" smtClean="0">
                <a:latin typeface="Arial" charset="0"/>
              </a:rPr>
              <a:t>Tas </a:t>
            </a:r>
            <a:r>
              <a:rPr lang="lv-LV" u="sng" smtClean="0">
                <a:latin typeface="Arial" charset="0"/>
              </a:rPr>
              <a:t>būs</a:t>
            </a:r>
            <a:r>
              <a:rPr lang="lv-LV" smtClean="0">
                <a:latin typeface="Arial" charset="0"/>
              </a:rPr>
              <a:t> liels, un Viņu </a:t>
            </a:r>
            <a:r>
              <a:rPr lang="lv-LV" u="sng" smtClean="0">
                <a:latin typeface="Arial" charset="0"/>
              </a:rPr>
              <a:t>sauks </a:t>
            </a:r>
            <a:r>
              <a:rPr lang="lv-LV" smtClean="0">
                <a:latin typeface="Arial" charset="0"/>
              </a:rPr>
              <a:t> par Visuaugstākā Dēlu</a:t>
            </a:r>
            <a:r>
              <a:rPr lang="en-GB" smtClean="0"/>
              <a:t>...</a:t>
            </a:r>
            <a:r>
              <a:rPr lang="lv-LV" smtClean="0">
                <a:latin typeface="Arial" charset="0"/>
              </a:rPr>
              <a:t> Bet Marija sacīja eņģelim: “Kā tas var notikt? Jo es vīra neapzinos (proti, viņa bija jaunava)</a:t>
            </a:r>
            <a:r>
              <a:rPr lang="en-GB" smtClean="0"/>
              <a:t>. </a:t>
            </a:r>
            <a:r>
              <a:rPr lang="lv-LV" smtClean="0">
                <a:latin typeface="Arial" charset="0"/>
              </a:rPr>
              <a:t>Tad eņģelis atbildēja un uz to sacīja: “Svētais Gars </a:t>
            </a:r>
            <a:r>
              <a:rPr lang="lv-LV" u="sng" smtClean="0">
                <a:latin typeface="Arial" charset="0"/>
              </a:rPr>
              <a:t>nāks</a:t>
            </a:r>
            <a:r>
              <a:rPr lang="lv-LV" smtClean="0">
                <a:latin typeface="Arial" charset="0"/>
              </a:rPr>
              <a:t> pār tevi, un Visuaugstākā spēks tevi </a:t>
            </a:r>
            <a:r>
              <a:rPr lang="lv-LV" u="sng" smtClean="0">
                <a:latin typeface="Arial" charset="0"/>
              </a:rPr>
              <a:t>apēnos</a:t>
            </a:r>
            <a:r>
              <a:rPr lang="lv-LV" smtClean="0">
                <a:latin typeface="Arial" charset="0"/>
              </a:rPr>
              <a:t>, tāpēc Tas, kas no tevis </a:t>
            </a:r>
            <a:r>
              <a:rPr lang="lv-LV" u="sng" smtClean="0">
                <a:latin typeface="Arial" charset="0"/>
              </a:rPr>
              <a:t>dzims</a:t>
            </a:r>
            <a:r>
              <a:rPr lang="lv-LV" smtClean="0">
                <a:latin typeface="Arial" charset="0"/>
              </a:rPr>
              <a:t>, </a:t>
            </a:r>
            <a:r>
              <a:rPr lang="lv-LV" u="sng" smtClean="0">
                <a:latin typeface="Arial" charset="0"/>
              </a:rPr>
              <a:t>būs</a:t>
            </a:r>
            <a:r>
              <a:rPr lang="lv-LV" smtClean="0">
                <a:latin typeface="Arial" charset="0"/>
              </a:rPr>
              <a:t> svēts un </a:t>
            </a:r>
            <a:r>
              <a:rPr lang="lv-LV" u="sng" smtClean="0">
                <a:latin typeface="Arial" charset="0"/>
              </a:rPr>
              <a:t>taps</a:t>
            </a:r>
            <a:r>
              <a:rPr lang="lv-LV" smtClean="0">
                <a:latin typeface="Arial" charset="0"/>
              </a:rPr>
              <a:t> saukts Dieva Dēls</a:t>
            </a:r>
            <a:r>
              <a:rPr lang="en-GB" smtClean="0"/>
              <a:t>” (</a:t>
            </a:r>
            <a:r>
              <a:rPr lang="lv-LV" smtClean="0">
                <a:latin typeface="Arial" charset="0"/>
              </a:rPr>
              <a:t>Lūkas </a:t>
            </a:r>
            <a:r>
              <a:rPr lang="en-GB" smtClean="0"/>
              <a:t>1:31-35).</a:t>
            </a:r>
          </a:p>
          <a:p>
            <a:pPr eaLnBrk="1" hangingPunct="1">
              <a:lnSpc>
                <a:spcPct val="90000"/>
              </a:lnSpc>
            </a:pPr>
            <a:r>
              <a:rPr lang="lv-LV" i="1" smtClean="0">
                <a:solidFill>
                  <a:srgbClr val="FF0000"/>
                </a:solidFill>
                <a:latin typeface="Arial" charset="0"/>
              </a:rPr>
              <a:t>Ievērojiet 7 nākotnes  laikus</a:t>
            </a:r>
            <a:endParaRPr lang="en-GB" i="1" smtClean="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eaLnBrk="1" hangingPunct="1"/>
            <a:r>
              <a:rPr lang="lv-LV" smtClean="0">
                <a:latin typeface="Arial" charset="0"/>
              </a:rPr>
              <a:t>Jēzus nav pastāvējis iepriekš</a:t>
            </a:r>
            <a:endParaRPr lang="en-GB" smtClean="0"/>
          </a:p>
        </p:txBody>
      </p:sp>
      <p:sp>
        <p:nvSpPr>
          <p:cNvPr id="21506" name="Content Placeholder 2"/>
          <p:cNvSpPr>
            <a:spLocks noGrp="1"/>
          </p:cNvSpPr>
          <p:nvPr>
            <p:ph idx="1"/>
          </p:nvPr>
        </p:nvSpPr>
        <p:spPr/>
        <p:txBody>
          <a:bodyPr/>
          <a:lstStyle/>
          <a:p>
            <a:pPr eaLnBrk="1" hangingPunct="1"/>
            <a:r>
              <a:rPr lang="lv-LV" smtClean="0">
                <a:latin typeface="Arial" charset="0"/>
              </a:rPr>
              <a:t>Jēzus </a:t>
            </a:r>
            <a:r>
              <a:rPr lang="lv-LV" i="1" smtClean="0">
                <a:latin typeface="Arial" charset="0"/>
              </a:rPr>
              <a:t>būs</a:t>
            </a:r>
            <a:r>
              <a:rPr lang="lv-LV" smtClean="0">
                <a:latin typeface="Arial" charset="0"/>
              </a:rPr>
              <a:t> Dieva Dēls, kad piedzims</a:t>
            </a:r>
            <a:r>
              <a:rPr lang="en-GB" smtClean="0"/>
              <a:t>; </a:t>
            </a:r>
            <a:r>
              <a:rPr lang="lv-LV" smtClean="0">
                <a:latin typeface="Arial" charset="0"/>
              </a:rPr>
              <a:t>Dieva Dēls nepastāvēja pirms dzimšanas</a:t>
            </a:r>
            <a:r>
              <a:rPr lang="en-GB" smtClean="0"/>
              <a:t>. </a:t>
            </a:r>
            <a:r>
              <a:rPr lang="lv-LV" smtClean="0">
                <a:latin typeface="Arial" charset="0"/>
              </a:rPr>
              <a:t>Ņemiet vērā lietotos 7 nākotnes laikus</a:t>
            </a:r>
            <a:r>
              <a:rPr lang="en-GB" smtClean="0"/>
              <a:t> – </a:t>
            </a:r>
            <a:r>
              <a:rPr lang="lv-LV" smtClean="0">
                <a:latin typeface="Arial" charset="0"/>
              </a:rPr>
              <a:t>piem.,</a:t>
            </a:r>
            <a:r>
              <a:rPr lang="en-GB" smtClean="0"/>
              <a:t> “</a:t>
            </a:r>
            <a:r>
              <a:rPr lang="lv-LV" smtClean="0">
                <a:latin typeface="Arial" charset="0"/>
              </a:rPr>
              <a:t>Tas </a:t>
            </a:r>
            <a:r>
              <a:rPr lang="lv-LV" i="1" smtClean="0">
                <a:latin typeface="Arial" charset="0"/>
              </a:rPr>
              <a:t>būs</a:t>
            </a:r>
            <a:r>
              <a:rPr lang="lv-LV" smtClean="0">
                <a:latin typeface="Arial" charset="0"/>
              </a:rPr>
              <a:t> liels</a:t>
            </a:r>
            <a:r>
              <a:rPr lang="en-GB" smtClean="0"/>
              <a:t>”. </a:t>
            </a:r>
            <a:r>
              <a:rPr lang="lv-LV" smtClean="0">
                <a:latin typeface="Arial" charset="0"/>
              </a:rPr>
              <a:t>Ja Jēzus jau būtu pastāvējis, kad eņģelis runāja šos vārdus, Viņš jau tad būtu bijis liels</a:t>
            </a:r>
            <a:r>
              <a:rPr lang="en-GB" smtClean="0"/>
              <a:t>. </a:t>
            </a:r>
            <a:r>
              <a:rPr lang="lv-LV" smtClean="0">
                <a:latin typeface="Arial" charset="0"/>
              </a:rPr>
              <a:t>Jēzus bija Dāvida “sakne un dzimums”</a:t>
            </a:r>
            <a:r>
              <a:rPr lang="en-GB" smtClean="0"/>
              <a:t> (</a:t>
            </a:r>
            <a:r>
              <a:rPr lang="lv-LV" smtClean="0">
                <a:latin typeface="Arial" charset="0"/>
              </a:rPr>
              <a:t>Atkl</a:t>
            </a:r>
            <a:r>
              <a:rPr lang="en-GB" smtClean="0"/>
              <a:t>. 22:16), </a:t>
            </a:r>
            <a:r>
              <a:rPr lang="lv-LV" smtClean="0">
                <a:latin typeface="Arial" charset="0"/>
              </a:rPr>
              <a:t>grieķu vārds</a:t>
            </a:r>
            <a:r>
              <a:rPr lang="en-GB" smtClean="0"/>
              <a:t> ‘genos’ </a:t>
            </a:r>
            <a:r>
              <a:rPr lang="lv-LV" smtClean="0">
                <a:latin typeface="Arial" charset="0"/>
              </a:rPr>
              <a:t>norāda uz Jēzu kā uz Dāvida ‘pēcnācēju’. Un Viņš ir dzimis “no” Marijas </a:t>
            </a:r>
            <a:r>
              <a:rPr lang="en-GB" smtClean="0"/>
              <a:t>(</a:t>
            </a:r>
            <a:r>
              <a:rPr lang="lv-LV" smtClean="0">
                <a:latin typeface="Arial" charset="0"/>
              </a:rPr>
              <a:t>Lūkas</a:t>
            </a:r>
            <a:r>
              <a:rPr lang="en-GB" smtClean="0"/>
              <a:t> 1:35). </a:t>
            </a:r>
          </a:p>
          <a:p>
            <a:pPr eaLnBrk="1" hangingPunct="1"/>
            <a:r>
              <a:rPr lang="lv-LV" smtClean="0">
                <a:latin typeface="Arial" charset="0"/>
              </a:rPr>
              <a:t>Eņģelis teica, ka Marija taps grūta un dzemdēs Dēlu</a:t>
            </a:r>
            <a:r>
              <a:rPr lang="en-GB" smtClean="0"/>
              <a:t> (</a:t>
            </a:r>
            <a:r>
              <a:rPr lang="lv-LV" smtClean="0">
                <a:latin typeface="Arial" charset="0"/>
              </a:rPr>
              <a:t>Lūkas</a:t>
            </a:r>
            <a:r>
              <a:rPr lang="en-GB" smtClean="0"/>
              <a:t> 1:31) –</a:t>
            </a:r>
            <a:r>
              <a:rPr lang="lv-LV" smtClean="0">
                <a:latin typeface="Arial" charset="0"/>
              </a:rPr>
              <a:t> Viņš nevarēja eksistēt pirms nākšanas pasaulē.</a:t>
            </a:r>
            <a:endParaRPr lang="en-GB" smtClean="0"/>
          </a:p>
          <a:p>
            <a:pPr eaLnBrk="1" hangingPunct="1"/>
            <a:endParaRPr lang="en-GB"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lv-LV" smtClean="0">
                <a:latin typeface="Arial" charset="0"/>
              </a:rPr>
              <a:t>Jēzus cilvēcība</a:t>
            </a:r>
            <a:endParaRPr lang="en-GB" smtClean="0"/>
          </a:p>
        </p:txBody>
      </p:sp>
      <p:sp>
        <p:nvSpPr>
          <p:cNvPr id="22530" name="Content Placeholder 2"/>
          <p:cNvSpPr>
            <a:spLocks noGrp="1"/>
          </p:cNvSpPr>
          <p:nvPr>
            <p:ph idx="1"/>
          </p:nvPr>
        </p:nvSpPr>
        <p:spPr/>
        <p:txBody>
          <a:bodyPr/>
          <a:lstStyle/>
          <a:p>
            <a:pPr eaLnBrk="1" hangingPunct="1"/>
            <a:r>
              <a:rPr lang="en-GB" smtClean="0"/>
              <a:t>“</a:t>
            </a:r>
            <a:r>
              <a:rPr lang="lv-LV" smtClean="0">
                <a:latin typeface="Arial" charset="0"/>
              </a:rPr>
              <a:t>Vai tad tīrs var celties no nešķīsta? Nekad ne!…  Kas tad ir cilvēks, ka tas šķīsts pastāvētu un ka no sievas dzimušais būtu taisnīgs?</a:t>
            </a:r>
            <a:r>
              <a:rPr lang="en-GB" smtClean="0"/>
              <a:t>...</a:t>
            </a:r>
            <a:r>
              <a:rPr lang="lv-LV" smtClean="0">
                <a:latin typeface="Arial" charset="0"/>
              </a:rPr>
              <a:t>kā cilvēks… varētu izlikties taisns un šķīsts, kā no sievas dzimis</a:t>
            </a:r>
            <a:r>
              <a:rPr lang="en-GB" smtClean="0"/>
              <a:t>?” (</a:t>
            </a:r>
            <a:r>
              <a:rPr lang="lv-LV" smtClean="0">
                <a:latin typeface="Arial" charset="0"/>
              </a:rPr>
              <a:t>Ījaba</a:t>
            </a:r>
            <a:r>
              <a:rPr lang="en-GB" smtClean="0"/>
              <a:t> 14:4; 15:14; 25:4).  </a:t>
            </a:r>
          </a:p>
          <a:p>
            <a:pPr eaLnBrk="1" hangingPunct="1"/>
            <a:r>
              <a:rPr lang="en-GB" smtClean="0"/>
              <a:t>Gal</a:t>
            </a:r>
            <a:r>
              <a:rPr lang="lv-LV" smtClean="0">
                <a:latin typeface="Arial" charset="0"/>
              </a:rPr>
              <a:t>.</a:t>
            </a:r>
            <a:r>
              <a:rPr lang="en-GB" smtClean="0"/>
              <a:t> 4:4  </a:t>
            </a:r>
            <a:r>
              <a:rPr lang="lv-LV" smtClean="0">
                <a:latin typeface="Arial" charset="0"/>
              </a:rPr>
              <a:t>Bet, kad laiks bija piepildījies, tad Dievs sūtīja Savu Dēlu, dzimušu no sievas, noliktu zem bauslības. Glābējam bija jābūt “sievas dzimuma”</a:t>
            </a:r>
            <a:r>
              <a:rPr lang="en-GB" smtClean="0"/>
              <a:t> (</a:t>
            </a:r>
            <a:r>
              <a:rPr lang="lv-LV" smtClean="0">
                <a:latin typeface="Arial" charset="0"/>
              </a:rPr>
              <a:t>1</a:t>
            </a:r>
            <a:r>
              <a:rPr lang="en-GB" smtClean="0"/>
              <a:t>.</a:t>
            </a:r>
            <a:r>
              <a:rPr lang="lv-LV" smtClean="0">
                <a:latin typeface="Arial" charset="0"/>
              </a:rPr>
              <a:t>Mozus</a:t>
            </a:r>
            <a:r>
              <a:rPr lang="en-GB" smtClean="0"/>
              <a:t> 3:15).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eaLnBrk="1" hangingPunct="1"/>
            <a:r>
              <a:rPr lang="en-GB" sz="4600" smtClean="0"/>
              <a:t>Luke 2:52</a:t>
            </a:r>
            <a:r>
              <a:rPr lang="lv-LV" sz="4600" smtClean="0">
                <a:latin typeface="Arial" charset="0"/>
              </a:rPr>
              <a:t> Jēzus pieņēmās gudrībā, augumā un piemīlībā pie Dieva un cilvēkiem.</a:t>
            </a:r>
            <a:endParaRPr lang="en-GB" sz="4600" smtClean="0">
              <a:latin typeface="Arial" charset="0"/>
            </a:endParaRPr>
          </a:p>
        </p:txBody>
      </p:sp>
      <p:pic>
        <p:nvPicPr>
          <p:cNvPr id="23554" name="Content Placeholder 3" descr="luke2_51-52-grew.jpg"/>
          <p:cNvPicPr>
            <a:picLocks noGrp="1" noChangeAspect="1"/>
          </p:cNvPicPr>
          <p:nvPr>
            <p:ph idx="1"/>
          </p:nvPr>
        </p:nvPicPr>
        <p:blipFill>
          <a:blip r:embed="rId2"/>
          <a:srcRect/>
          <a:stretch>
            <a:fillRect/>
          </a:stretch>
        </p:blipFill>
        <p:spPr>
          <a:xfrm>
            <a:off x="395288" y="2420938"/>
            <a:ext cx="8083550" cy="5360987"/>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354</TotalTime>
  <Words>795</Words>
  <Application>Microsoft Office PowerPoint</Application>
  <PresentationFormat>On-screen Show (4:3)</PresentationFormat>
  <Paragraphs>75</Paragraphs>
  <Slides>15</Slides>
  <Notes>2</Notes>
  <HiddenSlides>0</HiddenSlides>
  <MMClips>0</MMClips>
  <ScaleCrop>false</ScaleCrop>
  <HeadingPairs>
    <vt:vector size="6" baseType="variant">
      <vt:variant>
        <vt:lpstr>Fonts Used</vt:lpstr>
      </vt:variant>
      <vt:variant>
        <vt:i4>4</vt:i4>
      </vt:variant>
      <vt:variant>
        <vt:lpstr>Design Template</vt:lpstr>
      </vt:variant>
      <vt:variant>
        <vt:i4>4</vt:i4>
      </vt:variant>
      <vt:variant>
        <vt:lpstr>Slide Titles</vt:lpstr>
      </vt:variant>
      <vt:variant>
        <vt:i4>15</vt:i4>
      </vt:variant>
    </vt:vector>
  </HeadingPairs>
  <TitlesOfParts>
    <vt:vector size="23" baseType="lpstr">
      <vt:lpstr>Arial</vt:lpstr>
      <vt:lpstr>Calibri</vt:lpstr>
      <vt:lpstr>Constantia</vt:lpstr>
      <vt:lpstr>Wingdings 2</vt:lpstr>
      <vt:lpstr>Flow</vt:lpstr>
      <vt:lpstr>Flow</vt:lpstr>
      <vt:lpstr>Flow</vt:lpstr>
      <vt:lpstr>Flow</vt:lpstr>
      <vt:lpstr>Slide 1</vt:lpstr>
      <vt:lpstr>Slide 2</vt:lpstr>
      <vt:lpstr>Slide 3</vt:lpstr>
      <vt:lpstr>Slide 4</vt:lpstr>
      <vt:lpstr>7.2  Dzimis jaunavai</vt:lpstr>
      <vt:lpstr>Jēzus ieņemšana</vt:lpstr>
      <vt:lpstr>Jēzus nav pastāvējis iepriekš</vt:lpstr>
      <vt:lpstr>Jēzus cilvēcība</vt:lpstr>
      <vt:lpstr>Luke 2:52 Jēzus pieņēmās gudrībā, augumā un piemīlībā pie Dieva un cilvēkiem.</vt:lpstr>
      <vt:lpstr>7.3  Kristus vieta Dieva plānā</vt:lpstr>
      <vt:lpstr>Romiešiem 1:1-4</vt:lpstr>
      <vt:lpstr>7.4  “Iesākumā bija Vārds"</vt:lpstr>
      <vt:lpstr>Vārda logos nozīme</vt:lpstr>
      <vt:lpstr>Un Vārds (logos) tapa miesa</vt:lpstr>
      <vt:lpstr>7.nodarbība: Jautājumi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Irma</cp:lastModifiedBy>
  <cp:revision>30</cp:revision>
  <dcterms:created xsi:type="dcterms:W3CDTF">2012-04-16T19:37:27Z</dcterms:created>
  <dcterms:modified xsi:type="dcterms:W3CDTF">2012-07-18T08:34:04Z</dcterms:modified>
</cp:coreProperties>
</file>