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63" r:id="rId4"/>
    <p:sldId id="258" r:id="rId5"/>
    <p:sldId id="264" r:id="rId6"/>
    <p:sldId id="259" r:id="rId7"/>
    <p:sldId id="265" r:id="rId8"/>
    <p:sldId id="266" r:id="rId9"/>
    <p:sldId id="267" r:id="rId10"/>
    <p:sldId id="260" r:id="rId11"/>
    <p:sldId id="268" r:id="rId12"/>
    <p:sldId id="269" r:id="rId13"/>
    <p:sldId id="270" r:id="rId14"/>
    <p:sldId id="261" r:id="rId15"/>
    <p:sldId id="262" r:id="rId16"/>
    <p:sldId id="271"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89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onstantia" pitchFamily="18" charset="0"/>
              </a:defRPr>
            </a:lvl1pPr>
          </a:lstStyle>
          <a:p>
            <a:pPr>
              <a:defRPr/>
            </a:pPr>
            <a:endParaRPr lang="en-US"/>
          </a:p>
        </p:txBody>
      </p:sp>
      <p:sp>
        <p:nvSpPr>
          <p:cNvPr id="327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onstantia" pitchFamily="18" charset="0"/>
              </a:defRPr>
            </a:lvl1pPr>
          </a:lstStyle>
          <a:p>
            <a:pPr>
              <a:defRPr/>
            </a:pPr>
            <a:fld id="{62A81712-89F9-46FB-9978-5A13F1F76D39}" type="datetimeFigureOut">
              <a:rPr lang="en-US"/>
              <a:pPr>
                <a:defRPr/>
              </a:pPr>
              <a:t>7/21/2012</a:t>
            </a:fld>
            <a:endParaRPr lang="en-US"/>
          </a:p>
        </p:txBody>
      </p:sp>
      <p:sp>
        <p:nvSpPr>
          <p:cNvPr id="13316" name="Rectangle 4"/>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onstantia" pitchFamily="18" charset="0"/>
              </a:defRPr>
            </a:lvl1pPr>
          </a:lstStyle>
          <a:p>
            <a:pPr>
              <a:defRPr/>
            </a:pPr>
            <a:endParaRPr lang="en-US"/>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onstantia" pitchFamily="18" charset="0"/>
              </a:defRPr>
            </a:lvl1pPr>
          </a:lstStyle>
          <a:p>
            <a:pPr>
              <a:defRPr/>
            </a:pPr>
            <a:fld id="{108935F9-E8D9-4480-A78A-24970591C45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BDC647A3-068B-4F01-B4B2-F91F349F3D7C}" type="datetimeFigureOut">
              <a:rPr lang="en-GB"/>
              <a:pPr>
                <a:defRPr/>
              </a:pPr>
              <a:t>21/07/2012</a:t>
            </a:fld>
            <a:endParaRPr lang="en-GB"/>
          </a:p>
        </p:txBody>
      </p:sp>
      <p:sp>
        <p:nvSpPr>
          <p:cNvPr id="5" name="Footer Placeholder 18"/>
          <p:cNvSpPr>
            <a:spLocks noGrp="1"/>
          </p:cNvSpPr>
          <p:nvPr>
            <p:ph type="ftr" sz="quarter" idx="11"/>
          </p:nvPr>
        </p:nvSpPr>
        <p:spPr/>
        <p:txBody>
          <a:bodyPr/>
          <a:lstStyle>
            <a:lvl1pPr>
              <a:defRPr/>
            </a:lvl1pPr>
          </a:lstStyle>
          <a:p>
            <a:pPr>
              <a:defRPr/>
            </a:pPr>
            <a:endParaRPr lang="en-GB"/>
          </a:p>
        </p:txBody>
      </p:sp>
      <p:sp>
        <p:nvSpPr>
          <p:cNvPr id="6" name="Slide Number Placeholder 26"/>
          <p:cNvSpPr>
            <a:spLocks noGrp="1"/>
          </p:cNvSpPr>
          <p:nvPr>
            <p:ph type="sldNum" sz="quarter" idx="12"/>
          </p:nvPr>
        </p:nvSpPr>
        <p:spPr/>
        <p:txBody>
          <a:bodyPr/>
          <a:lstStyle>
            <a:lvl1pPr>
              <a:defRPr/>
            </a:lvl1pPr>
          </a:lstStyle>
          <a:p>
            <a:pPr>
              <a:defRPr/>
            </a:pPr>
            <a:fld id="{ACBA6E3E-778D-4953-A77D-03B6D685AFEB}"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6DD5454-7B33-4C9B-8E2E-706253137DCA}" type="datetimeFigureOut">
              <a:rPr lang="en-GB"/>
              <a:pPr>
                <a:defRPr/>
              </a:pPr>
              <a:t>21/07/2012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1602FF85-C53C-40C4-BD6F-0A0709A14D83}"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028BBC2-7D77-4F72-BC8E-3DAD131DCFF0}" type="datetimeFigureOut">
              <a:rPr lang="en-GB"/>
              <a:pPr>
                <a:defRPr/>
              </a:pPr>
              <a:t>21/07/2012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F279CC58-7592-441C-9E81-192913771853}"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99E5B34-20B7-49C2-BF8F-51B79E01F8FC}" type="datetimeFigureOut">
              <a:rPr lang="en-GB"/>
              <a:pPr>
                <a:defRPr/>
              </a:pPr>
              <a:t>21/07/2012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AB11B21E-39AB-4F2C-ACDD-F7A9FD2F7ABE}"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15D49DB-30E4-4B4C-84C2-C5A18B438D62}" type="datetimeFigureOut">
              <a:rPr lang="en-GB"/>
              <a:pPr>
                <a:defRPr/>
              </a:pPr>
              <a:t>21/07/2012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B747B94-DF91-449A-8030-237F79DC65E3}"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2144910F-2845-4915-B964-812B3B2C6561}" type="datetimeFigureOut">
              <a:rPr lang="en-GB"/>
              <a:pPr>
                <a:defRPr/>
              </a:pPr>
              <a:t>21/07/2012</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A72343B9-CB02-4A6C-923B-91979AB17523}"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D60CF484-3219-487F-BCA8-93151606679F}" type="datetimeFigureOut">
              <a:rPr lang="en-GB"/>
              <a:pPr>
                <a:defRPr/>
              </a:pPr>
              <a:t>21/07/2012</a:t>
            </a:fld>
            <a:endParaRPr lang="en-GB"/>
          </a:p>
        </p:txBody>
      </p:sp>
      <p:sp>
        <p:nvSpPr>
          <p:cNvPr id="8" name="Footer Placeholder 21"/>
          <p:cNvSpPr>
            <a:spLocks noGrp="1"/>
          </p:cNvSpPr>
          <p:nvPr>
            <p:ph type="ftr" sz="quarter" idx="11"/>
          </p:nvPr>
        </p:nvSpPr>
        <p:spPr/>
        <p:txBody>
          <a:bodyPr/>
          <a:lstStyle>
            <a:lvl1pPr>
              <a:defRPr/>
            </a:lvl1pPr>
          </a:lstStyle>
          <a:p>
            <a:pPr>
              <a:defRPr/>
            </a:pPr>
            <a:endParaRPr lang="en-GB"/>
          </a:p>
        </p:txBody>
      </p:sp>
      <p:sp>
        <p:nvSpPr>
          <p:cNvPr id="9" name="Slide Number Placeholder 17"/>
          <p:cNvSpPr>
            <a:spLocks noGrp="1"/>
          </p:cNvSpPr>
          <p:nvPr>
            <p:ph type="sldNum" sz="quarter" idx="12"/>
          </p:nvPr>
        </p:nvSpPr>
        <p:spPr/>
        <p:txBody>
          <a:bodyPr/>
          <a:lstStyle>
            <a:lvl1pPr>
              <a:defRPr/>
            </a:lvl1pPr>
          </a:lstStyle>
          <a:p>
            <a:pPr>
              <a:defRPr/>
            </a:pPr>
            <a:fld id="{60411079-1138-423D-8A5C-631E15E67A84}"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079A6A16-3D9B-438B-922F-64883B911FC5}" type="datetimeFigureOut">
              <a:rPr lang="en-GB"/>
              <a:pPr>
                <a:defRPr/>
              </a:pPr>
              <a:t>21/07/2012</a:t>
            </a:fld>
            <a:endParaRPr lang="en-GB"/>
          </a:p>
        </p:txBody>
      </p:sp>
      <p:sp>
        <p:nvSpPr>
          <p:cNvPr id="4" name="Footer Placeholder 21"/>
          <p:cNvSpPr>
            <a:spLocks noGrp="1"/>
          </p:cNvSpPr>
          <p:nvPr>
            <p:ph type="ftr" sz="quarter" idx="11"/>
          </p:nvPr>
        </p:nvSpPr>
        <p:spPr/>
        <p:txBody>
          <a:bodyPr/>
          <a:lstStyle>
            <a:lvl1pPr>
              <a:defRPr/>
            </a:lvl1pPr>
          </a:lstStyle>
          <a:p>
            <a:pPr>
              <a:defRPr/>
            </a:pPr>
            <a:endParaRPr lang="en-GB"/>
          </a:p>
        </p:txBody>
      </p:sp>
      <p:sp>
        <p:nvSpPr>
          <p:cNvPr id="5" name="Slide Number Placeholder 17"/>
          <p:cNvSpPr>
            <a:spLocks noGrp="1"/>
          </p:cNvSpPr>
          <p:nvPr>
            <p:ph type="sldNum" sz="quarter" idx="12"/>
          </p:nvPr>
        </p:nvSpPr>
        <p:spPr/>
        <p:txBody>
          <a:bodyPr/>
          <a:lstStyle>
            <a:lvl1pPr>
              <a:defRPr/>
            </a:lvl1pPr>
          </a:lstStyle>
          <a:p>
            <a:pPr>
              <a:defRPr/>
            </a:pPr>
            <a:fld id="{A279B90D-B212-4A85-A566-339293DEF3F5}"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EC94C6BB-1172-401B-A8D4-3B6C92D85D2F}" type="datetimeFigureOut">
              <a:rPr lang="en-GB"/>
              <a:pPr>
                <a:defRPr/>
              </a:pPr>
              <a:t>21/07/2012</a:t>
            </a:fld>
            <a:endParaRPr lang="en-GB"/>
          </a:p>
        </p:txBody>
      </p:sp>
      <p:sp>
        <p:nvSpPr>
          <p:cNvPr id="3" name="Footer Placeholder 21"/>
          <p:cNvSpPr>
            <a:spLocks noGrp="1"/>
          </p:cNvSpPr>
          <p:nvPr>
            <p:ph type="ftr" sz="quarter" idx="11"/>
          </p:nvPr>
        </p:nvSpPr>
        <p:spPr/>
        <p:txBody>
          <a:bodyPr/>
          <a:lstStyle>
            <a:lvl1pPr>
              <a:defRPr/>
            </a:lvl1pPr>
          </a:lstStyle>
          <a:p>
            <a:pPr>
              <a:defRPr/>
            </a:pPr>
            <a:endParaRPr lang="en-GB"/>
          </a:p>
        </p:txBody>
      </p:sp>
      <p:sp>
        <p:nvSpPr>
          <p:cNvPr id="4" name="Slide Number Placeholder 17"/>
          <p:cNvSpPr>
            <a:spLocks noGrp="1"/>
          </p:cNvSpPr>
          <p:nvPr>
            <p:ph type="sldNum" sz="quarter" idx="12"/>
          </p:nvPr>
        </p:nvSpPr>
        <p:spPr/>
        <p:txBody>
          <a:bodyPr/>
          <a:lstStyle>
            <a:lvl1pPr>
              <a:defRPr/>
            </a:lvl1pPr>
          </a:lstStyle>
          <a:p>
            <a:pPr>
              <a:defRPr/>
            </a:pPr>
            <a:fld id="{D5D50E47-1741-4349-B9FA-00BD6BC99D01}"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DE2BC4D7-1FD1-4BB5-9DEF-515DC53B8C6B}" type="datetimeFigureOut">
              <a:rPr lang="en-GB"/>
              <a:pPr>
                <a:defRPr/>
              </a:pPr>
              <a:t>21/07/2012</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6CF10817-A29F-4918-A76E-4ACC9D82438B}"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8D910384-96F9-4DA0-B21D-ED100848C2A3}" type="datetimeFigureOut">
              <a:rPr lang="en-GB"/>
              <a:pPr>
                <a:defRPr/>
              </a:pPr>
              <a:t>21/07/2012</a:t>
            </a:fld>
            <a:endParaRPr lang="en-GB"/>
          </a:p>
        </p:txBody>
      </p:sp>
      <p:sp>
        <p:nvSpPr>
          <p:cNvPr id="10" name="Footer Placeholder 5"/>
          <p:cNvSpPr>
            <a:spLocks noGrp="1"/>
          </p:cNvSpPr>
          <p:nvPr>
            <p:ph type="ftr" sz="quarter" idx="11"/>
          </p:nvPr>
        </p:nvSpPr>
        <p:spPr/>
        <p:txBody>
          <a:bodyPr/>
          <a:lstStyle>
            <a:lvl1pPr>
              <a:defRPr/>
            </a:lvl1pPr>
          </a:lstStyle>
          <a:p>
            <a:pPr>
              <a:defRPr/>
            </a:pPr>
            <a:endParaRPr lang="en-GB"/>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2646802C-8A94-4A84-BE9C-D29363B26E8D}"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AE0A33C6-3FED-412B-87EB-E6FC3651C33D}" type="datetimeFigureOut">
              <a:rPr lang="en-GB"/>
              <a:pPr>
                <a:defRPr/>
              </a:pPr>
              <a:t>21/07/2012</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58ED7187-6EB4-473E-B6C9-8BC0319D62EA}" type="slidenum">
              <a:rPr lang="en-GB"/>
              <a:pPr>
                <a:defRPr/>
              </a:pPr>
              <a:t>‹#›</a:t>
            </a:fld>
            <a:endParaRPr lang="en-GB"/>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672" r:id="rId1"/>
    <p:sldLayoutId id="2147483664" r:id="rId2"/>
    <p:sldLayoutId id="2147483673" r:id="rId3"/>
    <p:sldLayoutId id="2147483665" r:id="rId4"/>
    <p:sldLayoutId id="2147483666" r:id="rId5"/>
    <p:sldLayoutId id="2147483667" r:id="rId6"/>
    <p:sldLayoutId id="2147483668" r:id="rId7"/>
    <p:sldLayoutId id="2147483669" r:id="rId8"/>
    <p:sldLayoutId id="2147483674" r:id="rId9"/>
    <p:sldLayoutId id="2147483670" r:id="rId10"/>
    <p:sldLayoutId id="2147483671"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ubtitle 2"/>
          <p:cNvSpPr>
            <a:spLocks noGrp="1"/>
          </p:cNvSpPr>
          <p:nvPr>
            <p:ph type="subTitle" idx="1"/>
          </p:nvPr>
        </p:nvSpPr>
        <p:spPr>
          <a:xfrm>
            <a:off x="533400" y="3228975"/>
            <a:ext cx="7854950" cy="1752600"/>
          </a:xfrm>
        </p:spPr>
        <p:txBody>
          <a:bodyPr/>
          <a:lstStyle/>
          <a:p>
            <a:pPr marR="0" eaLnBrk="1" hangingPunct="1"/>
            <a:r>
              <a:rPr lang="lv-LV" smtClean="0">
                <a:latin typeface="Arial" charset="0"/>
              </a:rPr>
              <a:t>8.nodarbība: Jēzus daba</a:t>
            </a:r>
            <a:endParaRPr lang="en-GB" smtClean="0">
              <a:latin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algn="just" eaLnBrk="1" hangingPunct="1"/>
            <a:r>
              <a:rPr lang="en-GB" sz="4500" smtClean="0"/>
              <a:t>8.4</a:t>
            </a:r>
            <a:r>
              <a:rPr lang="lv-LV" sz="4500" smtClean="0">
                <a:latin typeface="Arial" charset="0"/>
              </a:rPr>
              <a:t> Jēzus cilvēcība</a:t>
            </a:r>
            <a:r>
              <a:rPr lang="en-GB" sz="4500" smtClean="0"/>
              <a:t>  </a:t>
            </a:r>
          </a:p>
        </p:txBody>
      </p:sp>
      <p:sp>
        <p:nvSpPr>
          <p:cNvPr id="24578"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eaLnBrk="1" hangingPunct="1"/>
            <a:endParaRPr lang="en-GB" smtClean="0"/>
          </a:p>
        </p:txBody>
      </p:sp>
      <p:sp>
        <p:nvSpPr>
          <p:cNvPr id="25602" name="Content Placeholder 2"/>
          <p:cNvSpPr>
            <a:spLocks noGrp="1"/>
          </p:cNvSpPr>
          <p:nvPr>
            <p:ph idx="1"/>
          </p:nvPr>
        </p:nvSpPr>
        <p:spPr/>
        <p:txBody>
          <a:bodyPr/>
          <a:lstStyle/>
          <a:p>
            <a:pPr eaLnBrk="1" hangingPunct="1">
              <a:lnSpc>
                <a:spcPct val="90000"/>
              </a:lnSpc>
            </a:pPr>
            <a:r>
              <a:rPr lang="lv-LV" sz="2400" smtClean="0">
                <a:latin typeface="Arial" charset="0"/>
              </a:rPr>
              <a:t>Jēzus, no ceļa piekusis, apsēdās turpat pie akas</a:t>
            </a:r>
            <a:r>
              <a:rPr lang="en-GB" sz="2400" smtClean="0"/>
              <a:t> (</a:t>
            </a:r>
            <a:r>
              <a:rPr lang="lv-LV" sz="2400" smtClean="0">
                <a:latin typeface="Arial" charset="0"/>
              </a:rPr>
              <a:t>Jāņa</a:t>
            </a:r>
            <a:r>
              <a:rPr lang="en-GB" sz="2400" smtClean="0"/>
              <a:t> 4:6). </a:t>
            </a:r>
          </a:p>
          <a:p>
            <a:pPr eaLnBrk="1" hangingPunct="1">
              <a:lnSpc>
                <a:spcPct val="90000"/>
              </a:lnSpc>
            </a:pPr>
            <a:r>
              <a:rPr lang="en-GB" sz="2400" smtClean="0"/>
              <a:t>“</a:t>
            </a:r>
            <a:r>
              <a:rPr lang="lv-LV" sz="2400" smtClean="0">
                <a:latin typeface="Arial" charset="0"/>
              </a:rPr>
              <a:t>Jēzus raudāja</a:t>
            </a:r>
            <a:r>
              <a:rPr lang="en-GB" sz="2400" smtClean="0"/>
              <a:t>” </a:t>
            </a:r>
            <a:r>
              <a:rPr lang="lv-LV" sz="2400" smtClean="0">
                <a:latin typeface="Arial" charset="0"/>
              </a:rPr>
              <a:t>par Lācara nāvi</a:t>
            </a:r>
            <a:r>
              <a:rPr lang="en-GB" sz="2400" smtClean="0"/>
              <a:t> (</a:t>
            </a:r>
            <a:r>
              <a:rPr lang="lv-LV" sz="2400" smtClean="0">
                <a:latin typeface="Arial" charset="0"/>
              </a:rPr>
              <a:t>Jāņa</a:t>
            </a:r>
            <a:r>
              <a:rPr lang="en-GB" sz="2400" smtClean="0"/>
              <a:t> 11:35).</a:t>
            </a:r>
          </a:p>
          <a:p>
            <a:pPr eaLnBrk="1" hangingPunct="1">
              <a:lnSpc>
                <a:spcPct val="90000"/>
              </a:lnSpc>
            </a:pPr>
            <a:r>
              <a:rPr lang="lv-LV" sz="2400" smtClean="0">
                <a:latin typeface="Arial" charset="0"/>
              </a:rPr>
              <a:t>Viņš </a:t>
            </a:r>
            <a:r>
              <a:rPr lang="en-GB" sz="2400" smtClean="0"/>
              <a:t>“</a:t>
            </a:r>
            <a:r>
              <a:rPr lang="lv-LV" sz="2400" smtClean="0">
                <a:latin typeface="Arial" charset="0"/>
              </a:rPr>
              <a:t>lūdza Dievu un sacīja: “Mans Tēvs, ja tas var būt, tad lai šis biķeris (ciešanu un nāves biķeris) iet Man garām, tomēr ne kā Es gribu, bet kā Tu gribi</a:t>
            </a:r>
            <a:r>
              <a:rPr lang="en-GB" sz="2400" smtClean="0"/>
              <a:t>” (Mt. 26:39). </a:t>
            </a:r>
            <a:r>
              <a:rPr lang="lv-LV" sz="2400" smtClean="0">
                <a:latin typeface="Arial" charset="0"/>
              </a:rPr>
              <a:t>Tas norāda uz to, ka brīžiem Kristus miesīgās vēlmes nesakrita ar Dieva vēlmēm. </a:t>
            </a:r>
            <a:endParaRPr lang="en-GB" sz="2400" smtClean="0"/>
          </a:p>
          <a:p>
            <a:pPr eaLnBrk="1" hangingPunct="1">
              <a:lnSpc>
                <a:spcPct val="90000"/>
              </a:lnSpc>
            </a:pPr>
            <a:r>
              <a:rPr lang="en-GB" sz="2400" smtClean="0"/>
              <a:t>“</a:t>
            </a:r>
            <a:r>
              <a:rPr lang="lv-LV" sz="2400" smtClean="0">
                <a:latin typeface="Arial" charset="0"/>
              </a:rPr>
              <a:t>Mans Dievs, Mans Dievs, kāpēc Tu esi Mani atstājis?</a:t>
            </a:r>
            <a:r>
              <a:rPr lang="en-GB" sz="2400" smtClean="0"/>
              <a:t>” (Mt. 27:46). </a:t>
            </a:r>
          </a:p>
          <a:p>
            <a:pPr eaLnBrk="1" hangingPunct="1">
              <a:lnSpc>
                <a:spcPct val="90000"/>
              </a:lnSpc>
            </a:pPr>
            <a:endParaRPr lang="en-GB" sz="24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r>
              <a:rPr lang="lv-LV" smtClean="0">
                <a:latin typeface="Arial" charset="0"/>
              </a:rPr>
              <a:t>Jēzus izaugsme</a:t>
            </a:r>
            <a:endParaRPr lang="en-GB" smtClean="0"/>
          </a:p>
        </p:txBody>
      </p:sp>
      <p:sp>
        <p:nvSpPr>
          <p:cNvPr id="26626" name="Content Placeholder 2"/>
          <p:cNvSpPr>
            <a:spLocks noGrp="1"/>
          </p:cNvSpPr>
          <p:nvPr>
            <p:ph idx="1"/>
          </p:nvPr>
        </p:nvSpPr>
        <p:spPr/>
        <p:txBody>
          <a:bodyPr/>
          <a:lstStyle/>
          <a:p>
            <a:pPr eaLnBrk="1" hangingPunct="1">
              <a:lnSpc>
                <a:spcPct val="80000"/>
              </a:lnSpc>
            </a:pPr>
            <a:r>
              <a:rPr lang="en-GB" sz="2400" smtClean="0"/>
              <a:t>“</a:t>
            </a:r>
            <a:r>
              <a:rPr lang="lv-LV" sz="2400" smtClean="0">
                <a:latin typeface="Arial" charset="0"/>
              </a:rPr>
              <a:t>Jēzus pieņēmās gudrībā, augumā (t.i.garīgajā briedumā, salīdz. ar Efez.4:13) un piemīlībā pie Dieva un cilvēkiem</a:t>
            </a:r>
            <a:r>
              <a:rPr lang="en-GB" sz="2400" smtClean="0"/>
              <a:t>” (Lk. 2:52). </a:t>
            </a:r>
          </a:p>
          <a:p>
            <a:pPr eaLnBrk="1" hangingPunct="1">
              <a:lnSpc>
                <a:spcPct val="80000"/>
              </a:lnSpc>
            </a:pPr>
            <a:r>
              <a:rPr lang="en-GB" sz="2400" smtClean="0"/>
              <a:t>“</a:t>
            </a:r>
            <a:r>
              <a:rPr lang="lv-LV" sz="2400" smtClean="0">
                <a:latin typeface="Arial" charset="0"/>
              </a:rPr>
              <a:t>Bērns auga un tapa stiprs garā</a:t>
            </a:r>
            <a:r>
              <a:rPr lang="en-GB" sz="2400" smtClean="0"/>
              <a:t>” (Lk. 2:40).</a:t>
            </a:r>
          </a:p>
          <a:p>
            <a:pPr eaLnBrk="1" hangingPunct="1">
              <a:lnSpc>
                <a:spcPct val="80000"/>
              </a:lnSpc>
            </a:pPr>
            <a:r>
              <a:rPr lang="en-GB" sz="2400" smtClean="0"/>
              <a:t>“</a:t>
            </a:r>
            <a:r>
              <a:rPr lang="lv-LV" sz="2400" smtClean="0">
                <a:latin typeface="Arial" charset="0"/>
              </a:rPr>
              <a:t>Dēls būdams, tomēr ir mācījies paklausību (Dievam) no tā, ko cietis. Un, pilnību sasniedzis (proti, garīgo briedumu), Viņš ir palicis visiem, kas Viņam paklausa, par mūžīgās pestīšanas gādnieku”</a:t>
            </a:r>
            <a:r>
              <a:rPr lang="en-GB" sz="2400" smtClean="0"/>
              <a:t> (Heb. 5:8,9).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r>
              <a:rPr lang="lv-LV" sz="4500" b="1" smtClean="0">
                <a:latin typeface="Arial" charset="0"/>
              </a:rPr>
              <a:t>Kristus nepieciešamība pēc pestīšanas</a:t>
            </a:r>
            <a:r>
              <a:rPr lang="en-GB" sz="4500" b="1" smtClean="0"/>
              <a:t/>
            </a:r>
            <a:br>
              <a:rPr lang="en-GB" sz="4500" b="1" smtClean="0"/>
            </a:br>
            <a:endParaRPr lang="en-GB" sz="4500" smtClean="0"/>
          </a:p>
        </p:txBody>
      </p:sp>
      <p:sp>
        <p:nvSpPr>
          <p:cNvPr id="27650" name="Content Placeholder 2"/>
          <p:cNvSpPr>
            <a:spLocks noGrp="1"/>
          </p:cNvSpPr>
          <p:nvPr>
            <p:ph idx="1"/>
          </p:nvPr>
        </p:nvSpPr>
        <p:spPr/>
        <p:txBody>
          <a:bodyPr/>
          <a:lstStyle/>
          <a:p>
            <a:pPr eaLnBrk="1" hangingPunct="1">
              <a:lnSpc>
                <a:spcPct val="80000"/>
              </a:lnSpc>
            </a:pPr>
            <a:r>
              <a:rPr lang="lv-LV" sz="2000" smtClean="0">
                <a:latin typeface="Arial" charset="0"/>
              </a:rPr>
              <a:t>Jēzus</a:t>
            </a:r>
            <a:r>
              <a:rPr lang="en-GB" sz="2000" smtClean="0"/>
              <a:t> “</a:t>
            </a:r>
            <a:r>
              <a:rPr lang="lv-LV" sz="2000" smtClean="0">
                <a:latin typeface="Arial" charset="0"/>
              </a:rPr>
              <a:t>ir raidījis daudz karstu lūgšanu pie Tā, kas Viņu varēja izglābt no nāves, un ir ticis atpestīts no bailēm</a:t>
            </a:r>
            <a:r>
              <a:rPr lang="en-GB" sz="2000" smtClean="0"/>
              <a:t>” (</a:t>
            </a:r>
            <a:r>
              <a:rPr lang="lv-LV" sz="2000" smtClean="0">
                <a:latin typeface="Arial" charset="0"/>
              </a:rPr>
              <a:t>Ebr</a:t>
            </a:r>
            <a:r>
              <a:rPr lang="en-GB" sz="2000" smtClean="0"/>
              <a:t>. 5:7). </a:t>
            </a:r>
            <a:r>
              <a:rPr lang="lv-LV" sz="2000" smtClean="0">
                <a:latin typeface="Arial" charset="0"/>
              </a:rPr>
              <a:t>Tas fakts, ka Kristum bija jālūdz, lai Dievs Viņu izglābtu no nāves, izslēdz jel kādu iespēju, ka Viņš pats ir Dievs.</a:t>
            </a:r>
            <a:r>
              <a:rPr lang="en-GB" sz="2000" smtClean="0"/>
              <a:t> </a:t>
            </a:r>
          </a:p>
          <a:p>
            <a:pPr eaLnBrk="1" hangingPunct="1">
              <a:lnSpc>
                <a:spcPct val="80000"/>
              </a:lnSpc>
            </a:pPr>
            <a:r>
              <a:rPr lang="lv-LV" sz="2000" smtClean="0">
                <a:latin typeface="Arial" charset="0"/>
              </a:rPr>
              <a:t>Pēc Kristus augšāmcelšanas “nāvei </a:t>
            </a:r>
            <a:r>
              <a:rPr lang="lv-LV" sz="2000" i="1" smtClean="0">
                <a:latin typeface="Arial" charset="0"/>
              </a:rPr>
              <a:t>nav</a:t>
            </a:r>
            <a:r>
              <a:rPr lang="lv-LV" sz="2000" smtClean="0">
                <a:latin typeface="Arial" charset="0"/>
              </a:rPr>
              <a:t> </a:t>
            </a:r>
            <a:r>
              <a:rPr lang="lv-LV" sz="2000" i="1" smtClean="0">
                <a:latin typeface="Arial" charset="0"/>
              </a:rPr>
              <a:t>vairs</a:t>
            </a:r>
            <a:r>
              <a:rPr lang="lv-LV" sz="2000" smtClean="0">
                <a:latin typeface="Arial" charset="0"/>
              </a:rPr>
              <a:t> varas pār Viņu”</a:t>
            </a:r>
            <a:r>
              <a:rPr lang="en-GB" sz="2000" smtClean="0"/>
              <a:t> (Rom. 6:9, </a:t>
            </a:r>
            <a:r>
              <a:rPr lang="lv-LV" sz="2000" smtClean="0">
                <a:latin typeface="Arial" charset="0"/>
              </a:rPr>
              <a:t>kas nepārprotami parāda, ka šī vara izbeidzās tikai pēc tam, kad Dievs bija Viņu augšāmcēlis.</a:t>
            </a:r>
            <a:endParaRPr lang="en-GB" sz="2000" smtClean="0">
              <a:latin typeface="Arial" charset="0"/>
            </a:endParaRPr>
          </a:p>
          <a:p>
            <a:pPr eaLnBrk="1" hangingPunct="1">
              <a:lnSpc>
                <a:spcPct val="80000"/>
              </a:lnSpc>
            </a:pPr>
            <a:r>
              <a:rPr lang="en-GB" sz="2000" smtClean="0"/>
              <a:t>“</a:t>
            </a:r>
            <a:r>
              <a:rPr lang="lv-LV" sz="2000" i="1" smtClean="0">
                <a:latin typeface="Arial" charset="0"/>
              </a:rPr>
              <a:t>Dievs ir uzmodinājis Jēzu</a:t>
            </a:r>
            <a:r>
              <a:rPr lang="en-GB" sz="2000" smtClean="0"/>
              <a:t>...</a:t>
            </a:r>
            <a:r>
              <a:rPr lang="lv-LV" sz="2000" smtClean="0">
                <a:latin typeface="Arial" charset="0"/>
              </a:rPr>
              <a:t> Dievs Viņu paaugstinājis Sev pa labo roku par Valdnieku un Pestītāju</a:t>
            </a:r>
            <a:r>
              <a:rPr lang="en-GB" sz="2000" smtClean="0"/>
              <a:t>” (</a:t>
            </a:r>
            <a:r>
              <a:rPr lang="lv-LV" sz="2000" smtClean="0">
                <a:latin typeface="Arial" charset="0"/>
              </a:rPr>
              <a:t>Ap.d.</a:t>
            </a:r>
            <a:r>
              <a:rPr lang="en-GB" sz="2000" smtClean="0"/>
              <a:t> 5:30,31).</a:t>
            </a:r>
          </a:p>
          <a:p>
            <a:pPr eaLnBrk="1" hangingPunct="1">
              <a:lnSpc>
                <a:spcPct val="80000"/>
              </a:lnSpc>
            </a:pPr>
            <a:r>
              <a:rPr lang="en-GB" sz="2000" smtClean="0"/>
              <a:t>“</a:t>
            </a:r>
            <a:r>
              <a:rPr lang="lv-LV" sz="2000" i="1" smtClean="0">
                <a:latin typeface="Arial" charset="0"/>
              </a:rPr>
              <a:t>Dievs </a:t>
            </a:r>
            <a:r>
              <a:rPr lang="lv-LV" sz="2000" smtClean="0">
                <a:latin typeface="Arial" charset="0"/>
              </a:rPr>
              <a:t>ir</a:t>
            </a:r>
            <a:r>
              <a:rPr lang="lv-LV" sz="2000" i="1" smtClean="0">
                <a:latin typeface="Arial" charset="0"/>
              </a:rPr>
              <a:t> </a:t>
            </a:r>
            <a:r>
              <a:rPr lang="lv-LV" sz="2000" smtClean="0">
                <a:latin typeface="Arial" charset="0"/>
              </a:rPr>
              <a:t>godā</a:t>
            </a:r>
            <a:r>
              <a:rPr lang="lv-LV" sz="2000" i="1" smtClean="0">
                <a:latin typeface="Arial" charset="0"/>
              </a:rPr>
              <a:t> </a:t>
            </a:r>
            <a:r>
              <a:rPr lang="lv-LV" sz="2000" smtClean="0">
                <a:latin typeface="Arial" charset="0"/>
              </a:rPr>
              <a:t>cēlis</a:t>
            </a:r>
            <a:r>
              <a:rPr lang="lv-LV" sz="2000" i="1" smtClean="0">
                <a:latin typeface="Arial" charset="0"/>
              </a:rPr>
              <a:t> </a:t>
            </a:r>
            <a:r>
              <a:rPr lang="lv-LV" sz="2000" smtClean="0">
                <a:latin typeface="Arial" charset="0"/>
              </a:rPr>
              <a:t>Savu kalpu Jēzu</a:t>
            </a:r>
            <a:r>
              <a:rPr lang="lv-LV" sz="2000" i="1" smtClean="0">
                <a:latin typeface="Arial" charset="0"/>
              </a:rPr>
              <a:t> </a:t>
            </a:r>
            <a:r>
              <a:rPr lang="en-GB" sz="2000" smtClean="0"/>
              <a:t>...</a:t>
            </a:r>
            <a:r>
              <a:rPr lang="lv-LV" sz="2000" smtClean="0">
                <a:latin typeface="Arial" charset="0"/>
              </a:rPr>
              <a:t> Viņu Dievs ir uzmodinājis no mirušiem” </a:t>
            </a:r>
            <a:r>
              <a:rPr lang="en-GB" sz="2000" smtClean="0"/>
              <a:t>(</a:t>
            </a:r>
            <a:r>
              <a:rPr lang="lv-LV" sz="2000" smtClean="0">
                <a:latin typeface="Arial" charset="0"/>
              </a:rPr>
              <a:t>Ap.d.</a:t>
            </a:r>
            <a:r>
              <a:rPr lang="en-GB" sz="2000" smtClean="0"/>
              <a:t> 3:13,15).</a:t>
            </a:r>
          </a:p>
          <a:p>
            <a:pPr eaLnBrk="1" hangingPunct="1">
              <a:lnSpc>
                <a:spcPct val="80000"/>
              </a:lnSpc>
            </a:pPr>
            <a:endParaRPr lang="en-GB" sz="2000" smtClean="0"/>
          </a:p>
          <a:p>
            <a:pPr eaLnBrk="1" hangingPunct="1">
              <a:lnSpc>
                <a:spcPct val="80000"/>
              </a:lnSpc>
            </a:pPr>
            <a:endParaRPr lang="en-GB" sz="20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GB" sz="4500" smtClean="0"/>
              <a:t>8.5  </a:t>
            </a:r>
            <a:r>
              <a:rPr lang="lv-LV" sz="4500" smtClean="0">
                <a:latin typeface="Arial" charset="0"/>
              </a:rPr>
              <a:t>Dieva attiecības ar Jēzu</a:t>
            </a:r>
            <a:r>
              <a:rPr lang="en-GB" sz="4500" smtClean="0"/>
              <a:t/>
            </a:r>
            <a:br>
              <a:rPr lang="en-GB" sz="4500" smtClean="0"/>
            </a:br>
            <a:endParaRPr lang="en-GB" sz="4500" smtClean="0"/>
          </a:p>
        </p:txBody>
      </p:sp>
      <p:sp>
        <p:nvSpPr>
          <p:cNvPr id="28674"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eaLnBrk="1" hangingPunct="1"/>
            <a:endParaRPr lang="en-GB" smtClean="0"/>
          </a:p>
        </p:txBody>
      </p:sp>
      <p:sp>
        <p:nvSpPr>
          <p:cNvPr id="29698" name="Content Placeholder 2"/>
          <p:cNvSpPr>
            <a:spLocks noGrp="1"/>
          </p:cNvSpPr>
          <p:nvPr>
            <p:ph idx="1"/>
          </p:nvPr>
        </p:nvSpPr>
        <p:spPr>
          <a:xfrm>
            <a:off x="468313" y="1916113"/>
            <a:ext cx="8229600" cy="4389437"/>
          </a:xfrm>
        </p:spPr>
        <p:txBody>
          <a:bodyPr/>
          <a:lstStyle/>
          <a:p>
            <a:pPr eaLnBrk="1" hangingPunct="1">
              <a:lnSpc>
                <a:spcPct val="90000"/>
              </a:lnSpc>
            </a:pPr>
            <a:r>
              <a:rPr lang="en-GB" sz="2200" smtClean="0"/>
              <a:t>“</a:t>
            </a:r>
            <a:r>
              <a:rPr lang="lv-LV" sz="2200" smtClean="0">
                <a:latin typeface="Arial" charset="0"/>
              </a:rPr>
              <a:t>Ikkatra vīra galva ir Kristus, bet sievas galva ir vīrs, bet Kristus galva ir Dievs</a:t>
            </a:r>
            <a:r>
              <a:rPr lang="en-GB" sz="2200" smtClean="0"/>
              <a:t>” (1</a:t>
            </a:r>
            <a:r>
              <a:rPr lang="lv-LV" sz="2200" smtClean="0">
                <a:latin typeface="Arial" charset="0"/>
              </a:rPr>
              <a:t>.</a:t>
            </a:r>
            <a:r>
              <a:rPr lang="en-GB" sz="2200" smtClean="0"/>
              <a:t> </a:t>
            </a:r>
            <a:r>
              <a:rPr lang="lv-LV" sz="2200" smtClean="0">
                <a:latin typeface="Arial" charset="0"/>
              </a:rPr>
              <a:t>K</a:t>
            </a:r>
            <a:r>
              <a:rPr lang="en-GB" sz="2200" smtClean="0"/>
              <a:t>or. 11:3). </a:t>
            </a:r>
          </a:p>
          <a:p>
            <a:pPr eaLnBrk="1" hangingPunct="1">
              <a:lnSpc>
                <a:spcPct val="90000"/>
              </a:lnSpc>
            </a:pPr>
            <a:r>
              <a:rPr lang="lv-LV" sz="2200" smtClean="0">
                <a:latin typeface="Arial" charset="0"/>
              </a:rPr>
              <a:t>Tātad Kristus pieder Dievam</a:t>
            </a:r>
            <a:r>
              <a:rPr lang="en-GB" sz="2200" smtClean="0"/>
              <a:t> (1</a:t>
            </a:r>
            <a:r>
              <a:rPr lang="lv-LV" sz="2200" smtClean="0">
                <a:latin typeface="Arial" charset="0"/>
              </a:rPr>
              <a:t>.</a:t>
            </a:r>
            <a:r>
              <a:rPr lang="en-GB" sz="2200" smtClean="0"/>
              <a:t> </a:t>
            </a:r>
            <a:r>
              <a:rPr lang="lv-LV" sz="2200" smtClean="0">
                <a:latin typeface="Arial" charset="0"/>
              </a:rPr>
              <a:t>K</a:t>
            </a:r>
            <a:r>
              <a:rPr lang="en-GB" sz="2200" smtClean="0"/>
              <a:t>or. 3:23).</a:t>
            </a:r>
          </a:p>
          <a:p>
            <a:pPr eaLnBrk="1" hangingPunct="1">
              <a:lnSpc>
                <a:spcPct val="90000"/>
              </a:lnSpc>
            </a:pPr>
            <a:r>
              <a:rPr lang="en-GB" sz="2200" smtClean="0"/>
              <a:t>“</a:t>
            </a:r>
            <a:r>
              <a:rPr lang="lv-LV" sz="2200" smtClean="0">
                <a:latin typeface="Arial" charset="0"/>
              </a:rPr>
              <a:t>Dievs, mūsu Kunga Jēzus Kristus Tēvs”</a:t>
            </a:r>
            <a:r>
              <a:rPr lang="en-GB" sz="2200" smtClean="0"/>
              <a:t> (1</a:t>
            </a:r>
            <a:r>
              <a:rPr lang="lv-LV" sz="2200" smtClean="0">
                <a:latin typeface="Arial" charset="0"/>
              </a:rPr>
              <a:t>.</a:t>
            </a:r>
            <a:r>
              <a:rPr lang="en-GB" sz="2200" smtClean="0"/>
              <a:t> P</a:t>
            </a:r>
            <a:r>
              <a:rPr lang="lv-LV" sz="2200" smtClean="0">
                <a:latin typeface="Arial" charset="0"/>
              </a:rPr>
              <a:t>ē</a:t>
            </a:r>
            <a:r>
              <a:rPr lang="en-GB" sz="2200" smtClean="0"/>
              <a:t>t. 1:3; E</a:t>
            </a:r>
            <a:r>
              <a:rPr lang="lv-LV" sz="2200" smtClean="0">
                <a:latin typeface="Arial" charset="0"/>
              </a:rPr>
              <a:t>fez</a:t>
            </a:r>
            <a:r>
              <a:rPr lang="en-GB" sz="2200" smtClean="0"/>
              <a:t>. 1:17)</a:t>
            </a:r>
            <a:r>
              <a:rPr lang="lv-LV" sz="2200" smtClean="0">
                <a:latin typeface="Arial" charset="0"/>
              </a:rPr>
              <a:t>,</a:t>
            </a:r>
            <a:r>
              <a:rPr lang="en-GB" sz="2200" smtClean="0"/>
              <a:t> </a:t>
            </a:r>
            <a:r>
              <a:rPr lang="lv-LV" sz="2200" smtClean="0">
                <a:latin typeface="Arial" charset="0"/>
              </a:rPr>
              <a:t>pat pēc Kristus pacelšanās debesīs.</a:t>
            </a:r>
            <a:endParaRPr lang="en-GB" sz="2200" smtClean="0"/>
          </a:p>
          <a:p>
            <a:pPr eaLnBrk="1" hangingPunct="1">
              <a:lnSpc>
                <a:spcPct val="90000"/>
              </a:lnSpc>
            </a:pPr>
            <a:r>
              <a:rPr lang="en-GB" sz="2200" smtClean="0"/>
              <a:t>“</a:t>
            </a:r>
            <a:r>
              <a:rPr lang="lv-LV" sz="2200" smtClean="0">
                <a:latin typeface="Arial" charset="0"/>
              </a:rPr>
              <a:t>Sava Dieva templī</a:t>
            </a:r>
            <a:r>
              <a:rPr lang="en-GB" sz="2200" smtClean="0"/>
              <a:t>...</a:t>
            </a:r>
            <a:r>
              <a:rPr lang="lv-LV" sz="2200" smtClean="0">
                <a:latin typeface="Arial" charset="0"/>
              </a:rPr>
              <a:t>Sava Dieva Vārdu</a:t>
            </a:r>
            <a:r>
              <a:rPr lang="en-GB" sz="2200" smtClean="0"/>
              <a:t>...</a:t>
            </a:r>
            <a:r>
              <a:rPr lang="lv-LV" sz="2200" smtClean="0">
                <a:latin typeface="Arial" charset="0"/>
              </a:rPr>
              <a:t>Mana Dieva pilsētas vārdu</a:t>
            </a:r>
            <a:r>
              <a:rPr lang="en-GB" sz="2200" smtClean="0"/>
              <a:t>” (</a:t>
            </a:r>
            <a:r>
              <a:rPr lang="lv-LV" sz="2200" smtClean="0">
                <a:latin typeface="Arial" charset="0"/>
              </a:rPr>
              <a:t>Atkl</a:t>
            </a:r>
            <a:r>
              <a:rPr lang="en-GB" sz="2200" smtClean="0"/>
              <a:t>. 3:12). </a:t>
            </a:r>
            <a:r>
              <a:rPr lang="lv-LV" sz="2200" smtClean="0">
                <a:latin typeface="Arial" charset="0"/>
              </a:rPr>
              <a:t>Tas parāda, ka pat tagad Jēzus domā par Tēvu kā par Savu Dievu</a:t>
            </a:r>
            <a:r>
              <a:rPr lang="en-GB" sz="2200" smtClean="0"/>
              <a:t>. </a:t>
            </a:r>
            <a:r>
              <a:rPr lang="lv-LV" sz="2200" smtClean="0">
                <a:latin typeface="Arial" charset="0"/>
              </a:rPr>
              <a:t>Viņš runāja par aiziešanu “pie Sava Tēva un jūsu Tēva, pie Sava Dieva un jūsu Dieva</a:t>
            </a:r>
            <a:r>
              <a:rPr lang="en-GB" sz="2200" smtClean="0"/>
              <a:t>” (</a:t>
            </a:r>
            <a:r>
              <a:rPr lang="lv-LV" sz="2200" smtClean="0">
                <a:latin typeface="Arial" charset="0"/>
              </a:rPr>
              <a:t>Jāņa</a:t>
            </a:r>
            <a:r>
              <a:rPr lang="en-GB" sz="2200" smtClean="0"/>
              <a:t> 20:17).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xfrm>
            <a:off x="457200" y="704850"/>
            <a:ext cx="8229600" cy="1143000"/>
          </a:xfrm>
        </p:spPr>
        <p:txBody>
          <a:bodyPr/>
          <a:lstStyle/>
          <a:p>
            <a:pPr eaLnBrk="1" hangingPunct="1"/>
            <a:r>
              <a:rPr lang="en-GB" sz="4500" smtClean="0"/>
              <a:t>8</a:t>
            </a:r>
            <a:r>
              <a:rPr lang="lv-LV" sz="4500" smtClean="0">
                <a:latin typeface="Arial" charset="0"/>
              </a:rPr>
              <a:t>. nodarbība</a:t>
            </a:r>
            <a:r>
              <a:rPr lang="en-GB" sz="4500" smtClean="0"/>
              <a:t>: </a:t>
            </a:r>
            <a:r>
              <a:rPr lang="lv-LV" sz="4500" smtClean="0">
                <a:latin typeface="Arial" charset="0"/>
              </a:rPr>
              <a:t>Jautājumi</a:t>
            </a:r>
            <a:r>
              <a:rPr lang="en-GB" sz="4500" smtClean="0"/>
              <a:t/>
            </a:r>
            <a:br>
              <a:rPr lang="en-GB" sz="4500" smtClean="0"/>
            </a:br>
            <a:endParaRPr lang="en-GB" sz="4500" smtClean="0"/>
          </a:p>
        </p:txBody>
      </p:sp>
      <p:sp>
        <p:nvSpPr>
          <p:cNvPr id="30722" name="Content Placeholder 2"/>
          <p:cNvSpPr>
            <a:spLocks noGrp="1"/>
          </p:cNvSpPr>
          <p:nvPr>
            <p:ph sz="half" idx="1"/>
          </p:nvPr>
        </p:nvSpPr>
        <p:spPr>
          <a:xfrm>
            <a:off x="457200" y="1920875"/>
            <a:ext cx="4038600" cy="4433888"/>
          </a:xfrm>
        </p:spPr>
        <p:txBody>
          <a:bodyPr/>
          <a:lstStyle/>
          <a:p>
            <a:pPr eaLnBrk="1" hangingPunct="1">
              <a:lnSpc>
                <a:spcPct val="80000"/>
              </a:lnSpc>
            </a:pPr>
            <a:r>
              <a:rPr lang="en-GB" sz="1400" smtClean="0"/>
              <a:t>1. 	</a:t>
            </a:r>
            <a:r>
              <a:rPr lang="lv-LV" sz="1400" smtClean="0">
                <a:latin typeface="Arial" charset="0"/>
              </a:rPr>
              <a:t>Vai Bībele māca , ka Dievs ir Trīsvienība?</a:t>
            </a:r>
            <a:endParaRPr lang="en-GB" sz="1400" smtClean="0"/>
          </a:p>
          <a:p>
            <a:pPr eaLnBrk="1" hangingPunct="1">
              <a:lnSpc>
                <a:spcPct val="80000"/>
              </a:lnSpc>
            </a:pPr>
            <a:r>
              <a:rPr lang="ru-RU" sz="1400" smtClean="0"/>
              <a:t> </a:t>
            </a:r>
            <a:endParaRPr lang="en-GB" sz="1400" smtClean="0"/>
          </a:p>
          <a:p>
            <a:pPr eaLnBrk="1" hangingPunct="1">
              <a:lnSpc>
                <a:spcPct val="80000"/>
              </a:lnSpc>
            </a:pPr>
            <a:r>
              <a:rPr lang="en-GB" sz="1400" smtClean="0"/>
              <a:t>2. 	</a:t>
            </a:r>
            <a:r>
              <a:rPr lang="lv-LV" sz="1400" smtClean="0">
                <a:latin typeface="Arial" charset="0"/>
              </a:rPr>
              <a:t>Nosauciet trīs atšķirības starp Dievu un Jēzu</a:t>
            </a:r>
            <a:r>
              <a:rPr lang="en-GB" sz="1400" smtClean="0"/>
              <a:t>.</a:t>
            </a:r>
          </a:p>
          <a:p>
            <a:pPr eaLnBrk="1" hangingPunct="1">
              <a:lnSpc>
                <a:spcPct val="80000"/>
              </a:lnSpc>
            </a:pPr>
            <a:r>
              <a:rPr lang="ru-RU" sz="1400" smtClean="0"/>
              <a:t> </a:t>
            </a:r>
            <a:endParaRPr lang="en-GB" sz="1400" smtClean="0"/>
          </a:p>
          <a:p>
            <a:pPr eaLnBrk="1" hangingPunct="1">
              <a:lnSpc>
                <a:spcPct val="80000"/>
              </a:lnSpc>
            </a:pPr>
            <a:r>
              <a:rPr lang="en-GB" sz="1400" smtClean="0"/>
              <a:t>3. 	</a:t>
            </a:r>
            <a:r>
              <a:rPr lang="lv-LV" sz="1400" smtClean="0">
                <a:latin typeface="Arial" charset="0"/>
              </a:rPr>
              <a:t>Jēzus atšķīrās no mums, jo</a:t>
            </a:r>
            <a:r>
              <a:rPr lang="en-GB" sz="1400" smtClean="0"/>
              <a:t>:</a:t>
            </a:r>
          </a:p>
          <a:p>
            <a:pPr eaLnBrk="1" hangingPunct="1">
              <a:lnSpc>
                <a:spcPct val="80000"/>
              </a:lnSpc>
            </a:pPr>
            <a:r>
              <a:rPr lang="lv-LV" sz="1400" smtClean="0">
                <a:latin typeface="Arial" charset="0"/>
              </a:rPr>
              <a:t>Viņš nekad negrēkoja</a:t>
            </a:r>
            <a:endParaRPr lang="en-GB" sz="1400" smtClean="0"/>
          </a:p>
          <a:p>
            <a:pPr eaLnBrk="1" hangingPunct="1">
              <a:lnSpc>
                <a:spcPct val="80000"/>
              </a:lnSpc>
            </a:pPr>
            <a:r>
              <a:rPr lang="lv-LV" sz="1400" smtClean="0">
                <a:latin typeface="Arial" charset="0"/>
              </a:rPr>
              <a:t>Viņš bija Dieva vienpiedzimušais Dēls</a:t>
            </a:r>
            <a:endParaRPr lang="en-GB" sz="1400" smtClean="0"/>
          </a:p>
          <a:p>
            <a:pPr eaLnBrk="1" hangingPunct="1">
              <a:lnSpc>
                <a:spcPct val="80000"/>
              </a:lnSpc>
            </a:pPr>
            <a:r>
              <a:rPr lang="lv-LV" sz="1400" smtClean="0">
                <a:latin typeface="Arial" charset="0"/>
              </a:rPr>
              <a:t>Viņš nekad nebūtu varējis grēkot</a:t>
            </a:r>
            <a:endParaRPr lang="en-GB" sz="1400" smtClean="0"/>
          </a:p>
          <a:p>
            <a:pPr eaLnBrk="1" hangingPunct="1">
              <a:lnSpc>
                <a:spcPct val="80000"/>
              </a:lnSpc>
            </a:pPr>
            <a:r>
              <a:rPr lang="lv-LV" sz="1400" smtClean="0">
                <a:latin typeface="Arial" charset="0"/>
              </a:rPr>
              <a:t>Dievs bija Viņu automātiski darījis taisnu</a:t>
            </a:r>
            <a:endParaRPr lang="en-GB" sz="1400" smtClean="0"/>
          </a:p>
          <a:p>
            <a:pPr eaLnBrk="1" hangingPunct="1">
              <a:lnSpc>
                <a:spcPct val="80000"/>
              </a:lnSpc>
            </a:pPr>
            <a:r>
              <a:rPr lang="ru-RU" sz="1400" smtClean="0"/>
              <a:t> </a:t>
            </a:r>
            <a:endParaRPr lang="en-GB" sz="1400" smtClean="0"/>
          </a:p>
          <a:p>
            <a:pPr eaLnBrk="1" hangingPunct="1">
              <a:lnSpc>
                <a:spcPct val="80000"/>
              </a:lnSpc>
            </a:pPr>
            <a:r>
              <a:rPr lang="en-GB" sz="1400" smtClean="0"/>
              <a:t>4. 	</a:t>
            </a:r>
            <a:r>
              <a:rPr lang="lv-LV" sz="1400" smtClean="0">
                <a:latin typeface="Arial" charset="0"/>
              </a:rPr>
              <a:t>Kādos aspektos Jēzus līdzinājās Dievam</a:t>
            </a:r>
            <a:r>
              <a:rPr lang="en-GB" sz="1400" smtClean="0"/>
              <a:t>?</a:t>
            </a:r>
          </a:p>
          <a:p>
            <a:pPr eaLnBrk="1" hangingPunct="1">
              <a:lnSpc>
                <a:spcPct val="80000"/>
              </a:lnSpc>
            </a:pPr>
            <a:r>
              <a:rPr lang="lv-LV" sz="1400" smtClean="0">
                <a:latin typeface="Arial" charset="0"/>
              </a:rPr>
              <a:t>Viņam bija Dieva daba Viņa dzīvē uz zemes.</a:t>
            </a:r>
            <a:endParaRPr lang="en-GB" sz="1400" smtClean="0"/>
          </a:p>
          <a:p>
            <a:pPr eaLnBrk="1" hangingPunct="1">
              <a:lnSpc>
                <a:spcPct val="80000"/>
              </a:lnSpc>
            </a:pPr>
            <a:r>
              <a:rPr lang="lv-LV" sz="1400" smtClean="0">
                <a:latin typeface="Arial" charset="0"/>
              </a:rPr>
              <a:t>Viņam bija perfekts raksturs, tāpat kā Dievam</a:t>
            </a:r>
            <a:endParaRPr lang="en-GB" sz="1400" smtClean="0"/>
          </a:p>
          <a:p>
            <a:pPr eaLnBrk="1" hangingPunct="1">
              <a:lnSpc>
                <a:spcPct val="80000"/>
              </a:lnSpc>
            </a:pPr>
            <a:r>
              <a:rPr lang="lv-LV" sz="1400" smtClean="0">
                <a:latin typeface="Arial" charset="0"/>
              </a:rPr>
              <a:t>Viņš visu zināja, tāpat kā Dievs</a:t>
            </a:r>
            <a:endParaRPr lang="en-GB" sz="1400" smtClean="0"/>
          </a:p>
          <a:p>
            <a:pPr eaLnBrk="1" hangingPunct="1">
              <a:lnSpc>
                <a:spcPct val="80000"/>
              </a:lnSpc>
            </a:pPr>
            <a:r>
              <a:rPr lang="lv-LV" sz="1400" smtClean="0">
                <a:latin typeface="Arial" charset="0"/>
              </a:rPr>
              <a:t>Viņš pilnīgi līdzinājās Dievam</a:t>
            </a:r>
            <a:endParaRPr lang="en-GB" sz="1400" smtClean="0"/>
          </a:p>
          <a:p>
            <a:pPr eaLnBrk="1" hangingPunct="1">
              <a:lnSpc>
                <a:spcPct val="80000"/>
              </a:lnSpc>
            </a:pPr>
            <a:endParaRPr lang="en-GB" sz="1400" smtClean="0"/>
          </a:p>
        </p:txBody>
      </p:sp>
      <p:sp>
        <p:nvSpPr>
          <p:cNvPr id="30723" name="Content Placeholder 3"/>
          <p:cNvSpPr>
            <a:spLocks noGrp="1"/>
          </p:cNvSpPr>
          <p:nvPr>
            <p:ph sz="half" idx="2"/>
          </p:nvPr>
        </p:nvSpPr>
        <p:spPr>
          <a:xfrm>
            <a:off x="4648200" y="1920875"/>
            <a:ext cx="4038600" cy="4433888"/>
          </a:xfrm>
        </p:spPr>
        <p:txBody>
          <a:bodyPr/>
          <a:lstStyle/>
          <a:p>
            <a:pPr eaLnBrk="1" hangingPunct="1">
              <a:lnSpc>
                <a:spcPct val="80000"/>
              </a:lnSpc>
            </a:pPr>
            <a:r>
              <a:rPr lang="en-GB" sz="1400" smtClean="0"/>
              <a:t>5. 	</a:t>
            </a:r>
            <a:r>
              <a:rPr lang="lv-LV" sz="1400" smtClean="0">
                <a:latin typeface="Arial" charset="0"/>
              </a:rPr>
              <a:t>Kādos aspektos Jēzus bija tāds pats kā mēs</a:t>
            </a:r>
            <a:r>
              <a:rPr lang="en-GB" sz="1400" smtClean="0"/>
              <a:t>?</a:t>
            </a:r>
          </a:p>
          <a:p>
            <a:pPr eaLnBrk="1" hangingPunct="1">
              <a:lnSpc>
                <a:spcPct val="80000"/>
              </a:lnSpc>
            </a:pPr>
            <a:r>
              <a:rPr lang="lv-LV" sz="1400" smtClean="0">
                <a:latin typeface="Arial" charset="0"/>
              </a:rPr>
              <a:t>Viņam bija visi mūsu kārdinājumi un cilvēku dzīves pieredze</a:t>
            </a:r>
            <a:endParaRPr lang="en-GB" sz="1400" smtClean="0"/>
          </a:p>
          <a:p>
            <a:pPr eaLnBrk="1" hangingPunct="1">
              <a:lnSpc>
                <a:spcPct val="80000"/>
              </a:lnSpc>
            </a:pPr>
            <a:r>
              <a:rPr lang="lv-LV" sz="1400" smtClean="0">
                <a:latin typeface="Arial" charset="0"/>
              </a:rPr>
              <a:t>Viņš grēkoja, bērns būdams</a:t>
            </a:r>
            <a:endParaRPr lang="en-GB" sz="1400" smtClean="0"/>
          </a:p>
          <a:p>
            <a:pPr eaLnBrk="1" hangingPunct="1">
              <a:lnSpc>
                <a:spcPct val="80000"/>
              </a:lnSpc>
            </a:pPr>
            <a:r>
              <a:rPr lang="lv-LV" sz="1400" smtClean="0">
                <a:latin typeface="Arial" charset="0"/>
              </a:rPr>
              <a:t>Viņam bija nepieciešama pestīšana</a:t>
            </a:r>
            <a:endParaRPr lang="en-GB" sz="1400" smtClean="0"/>
          </a:p>
          <a:p>
            <a:pPr eaLnBrk="1" hangingPunct="1">
              <a:lnSpc>
                <a:spcPct val="80000"/>
              </a:lnSpc>
            </a:pPr>
            <a:r>
              <a:rPr lang="lv-LV" sz="1400" smtClean="0">
                <a:latin typeface="Arial" charset="0"/>
              </a:rPr>
              <a:t>Viņam bija cilvēka daba</a:t>
            </a:r>
            <a:endParaRPr lang="en-GB" sz="1400" smtClean="0">
              <a:latin typeface="Arial" charset="0"/>
            </a:endParaRPr>
          </a:p>
          <a:p>
            <a:pPr eaLnBrk="1" hangingPunct="1">
              <a:lnSpc>
                <a:spcPct val="80000"/>
              </a:lnSpc>
            </a:pPr>
            <a:r>
              <a:rPr lang="ru-RU" sz="1400" smtClean="0"/>
              <a:t> </a:t>
            </a:r>
            <a:endParaRPr lang="en-GB" sz="1400" smtClean="0"/>
          </a:p>
          <a:p>
            <a:pPr eaLnBrk="1" hangingPunct="1">
              <a:lnSpc>
                <a:spcPct val="80000"/>
              </a:lnSpc>
            </a:pPr>
            <a:r>
              <a:rPr lang="en-GB" sz="1400" smtClean="0"/>
              <a:t>6. 	</a:t>
            </a:r>
            <a:r>
              <a:rPr lang="lv-LV" sz="1400" smtClean="0">
                <a:latin typeface="Arial" charset="0"/>
              </a:rPr>
              <a:t>Kuri no sekojošiem apgalvojumiem atbilst īstenībai?</a:t>
            </a:r>
            <a:endParaRPr lang="en-GB" sz="1400" smtClean="0"/>
          </a:p>
          <a:p>
            <a:pPr eaLnBrk="1" hangingPunct="1">
              <a:lnSpc>
                <a:spcPct val="80000"/>
              </a:lnSpc>
            </a:pPr>
            <a:r>
              <a:rPr lang="lv-LV" sz="1400" smtClean="0">
                <a:latin typeface="Arial" charset="0"/>
              </a:rPr>
              <a:t>Jēzum bija perfekta daba un perfekts raksturs</a:t>
            </a:r>
            <a:endParaRPr lang="en-GB" sz="1400" smtClean="0"/>
          </a:p>
          <a:p>
            <a:pPr eaLnBrk="1" hangingPunct="1">
              <a:lnSpc>
                <a:spcPct val="80000"/>
              </a:lnSpc>
            </a:pPr>
            <a:r>
              <a:rPr lang="lv-LV" sz="1400" smtClean="0">
                <a:latin typeface="Arial" charset="0"/>
              </a:rPr>
              <a:t>Jēzum bija grēcīga daba, bet perfekts raksturs</a:t>
            </a:r>
            <a:endParaRPr lang="en-GB" sz="1400" smtClean="0"/>
          </a:p>
          <a:p>
            <a:pPr eaLnBrk="1" hangingPunct="1">
              <a:lnSpc>
                <a:spcPct val="80000"/>
              </a:lnSpc>
            </a:pPr>
            <a:r>
              <a:rPr lang="lv-LV" sz="1400" smtClean="0">
                <a:latin typeface="Arial" charset="0"/>
              </a:rPr>
              <a:t>Jēzus bija kā Dievs, tā arī cilvēks</a:t>
            </a:r>
            <a:endParaRPr lang="en-GB" sz="1400" smtClean="0"/>
          </a:p>
          <a:p>
            <a:pPr eaLnBrk="1" hangingPunct="1">
              <a:lnSpc>
                <a:spcPct val="80000"/>
              </a:lnSpc>
            </a:pPr>
            <a:r>
              <a:rPr lang="lv-LV" sz="1400" smtClean="0">
                <a:latin typeface="Arial" charset="0"/>
              </a:rPr>
              <a:t>Jēzum bija Ādama daba pirms viņa grēkā krišanas</a:t>
            </a:r>
            <a:endParaRPr lang="en-GB" sz="1400" smtClean="0"/>
          </a:p>
          <a:p>
            <a:pPr eaLnBrk="1" hangingPunct="1">
              <a:lnSpc>
                <a:spcPct val="80000"/>
              </a:lnSpc>
            </a:pPr>
            <a:r>
              <a:rPr lang="ru-RU" sz="1400" smtClean="0"/>
              <a:t> </a:t>
            </a:r>
            <a:endParaRPr lang="en-GB" sz="1400" smtClean="0"/>
          </a:p>
          <a:p>
            <a:pPr eaLnBrk="1" hangingPunct="1">
              <a:lnSpc>
                <a:spcPct val="80000"/>
              </a:lnSpc>
            </a:pPr>
            <a:r>
              <a:rPr lang="en-GB" sz="1400" smtClean="0"/>
              <a:t>7. 	</a:t>
            </a:r>
            <a:r>
              <a:rPr lang="lv-LV" sz="1400" smtClean="0">
                <a:latin typeface="Arial" charset="0"/>
              </a:rPr>
              <a:t>Vai Jēzum bija iespēja grēkot?</a:t>
            </a:r>
            <a:endParaRPr lang="en-GB" sz="14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pPr eaLnBrk="1" hangingPunct="1"/>
            <a:r>
              <a:rPr lang="en-GB" smtClean="0"/>
              <a:t>8.1  </a:t>
            </a:r>
            <a:r>
              <a:rPr lang="lv-LV" smtClean="0">
                <a:latin typeface="Arial" charset="0"/>
              </a:rPr>
              <a:t>Ievads</a:t>
            </a:r>
            <a:endParaRPr lang="en-GB" smtClean="0"/>
          </a:p>
        </p:txBody>
      </p:sp>
      <p:sp>
        <p:nvSpPr>
          <p:cNvPr id="15362" name="Content Placeholder 2"/>
          <p:cNvSpPr>
            <a:spLocks noGrp="1"/>
          </p:cNvSpPr>
          <p:nvPr>
            <p:ph idx="1"/>
          </p:nvPr>
        </p:nvSpPr>
        <p:spPr/>
        <p:txBody>
          <a:bodyPr/>
          <a:lstStyle/>
          <a:p>
            <a:pPr eaLnBrk="1" hangingPunct="1"/>
            <a:r>
              <a:rPr lang="en-GB" smtClean="0"/>
              <a:t>1</a:t>
            </a:r>
            <a:r>
              <a:rPr lang="lv-LV" smtClean="0">
                <a:latin typeface="Arial" charset="0"/>
              </a:rPr>
              <a:t>.</a:t>
            </a:r>
            <a:r>
              <a:rPr lang="en-GB" smtClean="0"/>
              <a:t> Tim. 2:5: “</a:t>
            </a:r>
            <a:r>
              <a:rPr lang="lv-LV" smtClean="0">
                <a:latin typeface="Arial" charset="0"/>
              </a:rPr>
              <a:t>Jo ir </a:t>
            </a:r>
            <a:r>
              <a:rPr lang="lv-LV" b="1" smtClean="0">
                <a:latin typeface="Arial" charset="0"/>
              </a:rPr>
              <a:t>viens</a:t>
            </a:r>
            <a:r>
              <a:rPr lang="lv-LV" smtClean="0">
                <a:latin typeface="Arial" charset="0"/>
              </a:rPr>
              <a:t> Dievs, kā arī </a:t>
            </a:r>
            <a:r>
              <a:rPr lang="lv-LV" b="1" smtClean="0">
                <a:latin typeface="Arial" charset="0"/>
              </a:rPr>
              <a:t>viens</a:t>
            </a:r>
            <a:r>
              <a:rPr lang="lv-LV" smtClean="0">
                <a:latin typeface="Arial" charset="0"/>
              </a:rPr>
              <a:t> </a:t>
            </a:r>
            <a:r>
              <a:rPr lang="lv-LV" b="1" smtClean="0">
                <a:latin typeface="Arial" charset="0"/>
              </a:rPr>
              <a:t>starpnieks</a:t>
            </a:r>
            <a:r>
              <a:rPr lang="lv-LV" smtClean="0">
                <a:latin typeface="Arial" charset="0"/>
              </a:rPr>
              <a:t> starp Dievu un cilvēkiem – </a:t>
            </a:r>
            <a:r>
              <a:rPr lang="lv-LV" b="1" smtClean="0">
                <a:latin typeface="Arial" charset="0"/>
              </a:rPr>
              <a:t>cilvēks</a:t>
            </a:r>
            <a:r>
              <a:rPr lang="lv-LV" smtClean="0">
                <a:latin typeface="Arial" charset="0"/>
              </a:rPr>
              <a:t> Kristus Jēzus</a:t>
            </a:r>
            <a:r>
              <a:rPr lang="en-GB" smtClean="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eaLnBrk="1" hangingPunct="1"/>
            <a:endParaRPr lang="en-GB" smtClean="0"/>
          </a:p>
        </p:txBody>
      </p:sp>
      <p:sp>
        <p:nvSpPr>
          <p:cNvPr id="16386" name="Content Placeholder 2"/>
          <p:cNvSpPr>
            <a:spLocks noGrp="1"/>
          </p:cNvSpPr>
          <p:nvPr>
            <p:ph idx="1"/>
          </p:nvPr>
        </p:nvSpPr>
        <p:spPr/>
        <p:txBody>
          <a:bodyPr/>
          <a:lstStyle/>
          <a:p>
            <a:pPr lvl="1" eaLnBrk="1" hangingPunct="1">
              <a:lnSpc>
                <a:spcPct val="80000"/>
              </a:lnSpc>
            </a:pPr>
            <a:r>
              <a:rPr lang="lv-LV" sz="2200" smtClean="0">
                <a:latin typeface="Arial" charset="0"/>
              </a:rPr>
              <a:t>Tā kā ir tikai </a:t>
            </a:r>
            <a:r>
              <a:rPr lang="lv-LV" sz="2200" i="1" smtClean="0">
                <a:latin typeface="Arial" charset="0"/>
              </a:rPr>
              <a:t>viens</a:t>
            </a:r>
            <a:r>
              <a:rPr lang="lv-LV" sz="2200" smtClean="0">
                <a:latin typeface="Arial" charset="0"/>
              </a:rPr>
              <a:t> Dievs, Jēzus nevar būt Dievs; ja Tēvs ir Dievs un arī Jēzus ir Dievs, tad ir divi Dievi. “Bet mums ir tikai viens Dievs, Tēvs</a:t>
            </a:r>
            <a:r>
              <a:rPr lang="en-GB" sz="2200" smtClean="0"/>
              <a:t>” (1</a:t>
            </a:r>
            <a:r>
              <a:rPr lang="lv-LV" sz="2200" smtClean="0">
                <a:latin typeface="Arial" charset="0"/>
              </a:rPr>
              <a:t>.</a:t>
            </a:r>
            <a:r>
              <a:rPr lang="en-GB" sz="2200" smtClean="0"/>
              <a:t> </a:t>
            </a:r>
            <a:r>
              <a:rPr lang="lv-LV" sz="2200" smtClean="0">
                <a:latin typeface="Arial" charset="0"/>
              </a:rPr>
              <a:t>K</a:t>
            </a:r>
            <a:r>
              <a:rPr lang="en-GB" sz="2200" smtClean="0"/>
              <a:t>or. 8:6). </a:t>
            </a:r>
            <a:r>
              <a:rPr lang="lv-LV" sz="2200" smtClean="0">
                <a:latin typeface="Arial" charset="0"/>
              </a:rPr>
              <a:t>Dievs Tēvs ir vienīgais Dievs, tātad nepastāv Dievs Dēls. “Tu , Kungs, esi mūsu Tēvs”</a:t>
            </a:r>
            <a:r>
              <a:rPr lang="en-GB" sz="2200" smtClean="0"/>
              <a:t> (</a:t>
            </a:r>
            <a:r>
              <a:rPr lang="lv-LV" sz="2200" smtClean="0">
                <a:latin typeface="Arial" charset="0"/>
              </a:rPr>
              <a:t>Jes</a:t>
            </a:r>
            <a:r>
              <a:rPr lang="en-GB" sz="2200" smtClean="0"/>
              <a:t>. 63:16; 64:8).</a:t>
            </a:r>
          </a:p>
          <a:p>
            <a:pPr lvl="1" eaLnBrk="1" hangingPunct="1">
              <a:lnSpc>
                <a:spcPct val="80000"/>
              </a:lnSpc>
            </a:pPr>
            <a:r>
              <a:rPr lang="lv-LV" sz="2200" smtClean="0">
                <a:latin typeface="Arial" charset="0"/>
              </a:rPr>
              <a:t>Bet bez viena Dieva ir vēl arī starpnieks, cilvēks Kristus Jēzus</a:t>
            </a:r>
            <a:r>
              <a:rPr lang="en-GB" sz="2200" smtClean="0"/>
              <a:t> - “...</a:t>
            </a:r>
            <a:r>
              <a:rPr lang="lv-LV" sz="2200" i="1" smtClean="0">
                <a:latin typeface="Arial" charset="0"/>
              </a:rPr>
              <a:t>kā</a:t>
            </a:r>
            <a:r>
              <a:rPr lang="lv-LV" sz="2200" smtClean="0">
                <a:latin typeface="Arial" charset="0"/>
              </a:rPr>
              <a:t> </a:t>
            </a:r>
            <a:r>
              <a:rPr lang="lv-LV" sz="2200" i="1" smtClean="0">
                <a:latin typeface="Arial" charset="0"/>
              </a:rPr>
              <a:t>arī</a:t>
            </a:r>
            <a:r>
              <a:rPr lang="lv-LV" sz="2200" smtClean="0">
                <a:latin typeface="Arial" charset="0"/>
              </a:rPr>
              <a:t> viens starpnieks</a:t>
            </a:r>
            <a:r>
              <a:rPr lang="en-GB" sz="2200" smtClean="0"/>
              <a:t>...”. </a:t>
            </a:r>
            <a:r>
              <a:rPr lang="lv-LV" sz="2200" smtClean="0">
                <a:latin typeface="Arial" charset="0"/>
              </a:rPr>
              <a:t>“Kā arī” norāda uz starpību starp Kristu un Dievu</a:t>
            </a:r>
            <a:r>
              <a:rPr lang="en-GB" sz="2200" smtClean="0"/>
              <a:t>.</a:t>
            </a:r>
          </a:p>
          <a:p>
            <a:pPr lvl="1" eaLnBrk="1" hangingPunct="1">
              <a:lnSpc>
                <a:spcPct val="80000"/>
              </a:lnSpc>
            </a:pPr>
            <a:r>
              <a:rPr lang="lv-LV" sz="2200" smtClean="0">
                <a:latin typeface="Arial" charset="0"/>
              </a:rPr>
              <a:t>Tā kā Kristus ir “starpnieks”, tas nozīmē vidutājs. Starpnieks starp grēcīgo cilvēku un šķīsto Dievu nevar būt Pats šķīstais Dievs; tam bija jābūt šķīstam cilvēkam, kas nāk no grēcīgas dabas</a:t>
            </a:r>
            <a:r>
              <a:rPr lang="en-GB" sz="2200" smtClean="0"/>
              <a:t>. “</a:t>
            </a:r>
            <a:r>
              <a:rPr lang="lv-LV" sz="2200" i="1" smtClean="0">
                <a:latin typeface="Arial" charset="0"/>
              </a:rPr>
              <a:t>Cilvēks</a:t>
            </a:r>
            <a:r>
              <a:rPr lang="lv-LV" sz="2200" smtClean="0">
                <a:latin typeface="Arial" charset="0"/>
              </a:rPr>
              <a:t> Kristus Jēzus”</a:t>
            </a:r>
            <a:r>
              <a:rPr lang="en-GB" sz="2200" smtClean="0"/>
              <a:t> – </a:t>
            </a:r>
            <a:r>
              <a:rPr lang="lv-LV" sz="2200" smtClean="0">
                <a:latin typeface="Arial" charset="0"/>
              </a:rPr>
              <a:t>pat rakstot jau pēc Jēzus pacelšanās debesīs, Pāvils nerunā par ‘Dievu Kristu Jēzu’</a:t>
            </a:r>
            <a:r>
              <a:rPr lang="en-GB" sz="2200" smtClean="0"/>
              <a:t>.</a:t>
            </a:r>
          </a:p>
          <a:p>
            <a:pPr eaLnBrk="1" hangingPunct="1">
              <a:lnSpc>
                <a:spcPct val="80000"/>
              </a:lnSpc>
            </a:pPr>
            <a:endParaRPr lang="en-GB" sz="24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r>
              <a:rPr lang="en-GB" sz="4500" smtClean="0"/>
              <a:t>8.2  </a:t>
            </a:r>
            <a:r>
              <a:rPr lang="lv-LV" sz="4500" smtClean="0">
                <a:latin typeface="Arial" charset="0"/>
              </a:rPr>
              <a:t>Atšķirības starp Dievu un Jēzu</a:t>
            </a:r>
            <a:endParaRPr lang="en-GB" sz="4500" smtClean="0"/>
          </a:p>
        </p:txBody>
      </p:sp>
      <p:sp>
        <p:nvSpPr>
          <p:cNvPr id="17410"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457200" y="704850"/>
            <a:ext cx="8229600" cy="1143000"/>
          </a:xfrm>
        </p:spPr>
        <p:txBody>
          <a:bodyPr/>
          <a:lstStyle/>
          <a:p>
            <a:pPr eaLnBrk="1" hangingPunct="1"/>
            <a:r>
              <a:rPr lang="lv-LV" sz="4500" smtClean="0">
                <a:latin typeface="Arial" charset="0"/>
              </a:rPr>
              <a:t>Atšķirības starp Dievu un Jēzu</a:t>
            </a:r>
            <a:endParaRPr lang="en-GB" sz="4500" smtClean="0"/>
          </a:p>
        </p:txBody>
      </p:sp>
      <p:sp>
        <p:nvSpPr>
          <p:cNvPr id="18434" name="Content Placeholder 2"/>
          <p:cNvSpPr>
            <a:spLocks noGrp="1"/>
          </p:cNvSpPr>
          <p:nvPr>
            <p:ph sz="half" idx="1"/>
          </p:nvPr>
        </p:nvSpPr>
        <p:spPr>
          <a:xfrm>
            <a:off x="457200" y="1920875"/>
            <a:ext cx="4038600" cy="4433888"/>
          </a:xfrm>
        </p:spPr>
        <p:txBody>
          <a:bodyPr/>
          <a:lstStyle/>
          <a:p>
            <a:pPr eaLnBrk="1" hangingPunct="1">
              <a:lnSpc>
                <a:spcPct val="80000"/>
              </a:lnSpc>
            </a:pPr>
            <a:r>
              <a:rPr lang="lv-LV" sz="2400" b="1" smtClean="0">
                <a:latin typeface="Arial" charset="0"/>
              </a:rPr>
              <a:t>Dievs</a:t>
            </a:r>
            <a:endParaRPr lang="en-GB" sz="2400" smtClean="0"/>
          </a:p>
          <a:p>
            <a:pPr eaLnBrk="1" hangingPunct="1">
              <a:lnSpc>
                <a:spcPct val="80000"/>
              </a:lnSpc>
            </a:pPr>
            <a:r>
              <a:rPr lang="en-GB" sz="2400" smtClean="0"/>
              <a:t>“</a:t>
            </a:r>
            <a:r>
              <a:rPr lang="lv-LV" sz="2400" smtClean="0">
                <a:latin typeface="Arial" charset="0"/>
              </a:rPr>
              <a:t>Ļaunām kārdināšanām Dievs nav pieejams</a:t>
            </a:r>
            <a:r>
              <a:rPr lang="en-GB" sz="2400" smtClean="0"/>
              <a:t>” (</a:t>
            </a:r>
            <a:r>
              <a:rPr lang="lv-LV" sz="2400" smtClean="0">
                <a:latin typeface="Arial" charset="0"/>
              </a:rPr>
              <a:t>Jēkaba</a:t>
            </a:r>
            <a:r>
              <a:rPr lang="en-GB" sz="2400" smtClean="0"/>
              <a:t> 1:13).</a:t>
            </a:r>
          </a:p>
          <a:p>
            <a:pPr eaLnBrk="1" hangingPunct="1">
              <a:lnSpc>
                <a:spcPct val="80000"/>
              </a:lnSpc>
            </a:pPr>
            <a:endParaRPr lang="en-GB" sz="2400" smtClean="0"/>
          </a:p>
          <a:p>
            <a:pPr eaLnBrk="1" hangingPunct="1">
              <a:lnSpc>
                <a:spcPct val="80000"/>
              </a:lnSpc>
            </a:pPr>
            <a:r>
              <a:rPr lang="lv-LV" sz="2400" smtClean="0">
                <a:latin typeface="Arial" charset="0"/>
              </a:rPr>
              <a:t>Dievs ir mūžīgs</a:t>
            </a:r>
            <a:r>
              <a:rPr lang="en-GB" sz="2400" smtClean="0"/>
              <a:t> – </a:t>
            </a:r>
            <a:r>
              <a:rPr lang="lv-LV" sz="2400" smtClean="0">
                <a:latin typeface="Arial" charset="0"/>
              </a:rPr>
              <a:t>Viņam vienīgam ir nemirstība </a:t>
            </a:r>
            <a:r>
              <a:rPr lang="en-GB" sz="2400" smtClean="0"/>
              <a:t>(Ps. 90:2; 1</a:t>
            </a:r>
            <a:r>
              <a:rPr lang="lv-LV" sz="2400" smtClean="0">
                <a:latin typeface="Arial" charset="0"/>
              </a:rPr>
              <a:t>.</a:t>
            </a:r>
            <a:r>
              <a:rPr lang="en-GB" sz="2400" smtClean="0"/>
              <a:t> Tim. 6:16).</a:t>
            </a:r>
          </a:p>
          <a:p>
            <a:pPr eaLnBrk="1" hangingPunct="1">
              <a:lnSpc>
                <a:spcPct val="80000"/>
              </a:lnSpc>
            </a:pPr>
            <a:endParaRPr lang="en-GB" sz="2400" smtClean="0"/>
          </a:p>
          <a:p>
            <a:pPr eaLnBrk="1" hangingPunct="1">
              <a:lnSpc>
                <a:spcPct val="80000"/>
              </a:lnSpc>
            </a:pPr>
            <a:endParaRPr lang="en-GB" sz="2400" smtClean="0"/>
          </a:p>
          <a:p>
            <a:pPr eaLnBrk="1" hangingPunct="1">
              <a:lnSpc>
                <a:spcPct val="80000"/>
              </a:lnSpc>
            </a:pPr>
            <a:r>
              <a:rPr lang="lv-LV" sz="2400" smtClean="0">
                <a:latin typeface="Arial" charset="0"/>
              </a:rPr>
              <a:t>Cilvēks nevar redzēt Dievu</a:t>
            </a:r>
            <a:r>
              <a:rPr lang="en-GB" sz="2400" smtClean="0"/>
              <a:t> (1</a:t>
            </a:r>
            <a:r>
              <a:rPr lang="lv-LV" sz="2400" smtClean="0">
                <a:latin typeface="Arial" charset="0"/>
              </a:rPr>
              <a:t>.</a:t>
            </a:r>
            <a:r>
              <a:rPr lang="en-GB" sz="2400" smtClean="0"/>
              <a:t> Tim. 6:16; </a:t>
            </a:r>
            <a:r>
              <a:rPr lang="lv-LV" sz="2400" smtClean="0">
                <a:latin typeface="Arial" charset="0"/>
              </a:rPr>
              <a:t>2</a:t>
            </a:r>
            <a:r>
              <a:rPr lang="en-GB" sz="2400" smtClean="0"/>
              <a:t>.</a:t>
            </a:r>
            <a:r>
              <a:rPr lang="lv-LV" sz="2400" smtClean="0">
                <a:latin typeface="Arial" charset="0"/>
              </a:rPr>
              <a:t>Mozus</a:t>
            </a:r>
            <a:r>
              <a:rPr lang="en-GB" sz="2400" smtClean="0"/>
              <a:t> 33:20).</a:t>
            </a:r>
          </a:p>
          <a:p>
            <a:pPr eaLnBrk="1" hangingPunct="1">
              <a:lnSpc>
                <a:spcPct val="80000"/>
              </a:lnSpc>
            </a:pPr>
            <a:endParaRPr lang="en-GB" sz="2400" smtClean="0"/>
          </a:p>
        </p:txBody>
      </p:sp>
      <p:sp>
        <p:nvSpPr>
          <p:cNvPr id="18435" name="Content Placeholder 3"/>
          <p:cNvSpPr>
            <a:spLocks noGrp="1"/>
          </p:cNvSpPr>
          <p:nvPr>
            <p:ph sz="half" idx="2"/>
          </p:nvPr>
        </p:nvSpPr>
        <p:spPr>
          <a:xfrm>
            <a:off x="4648200" y="1920875"/>
            <a:ext cx="4038600" cy="4433888"/>
          </a:xfrm>
        </p:spPr>
        <p:txBody>
          <a:bodyPr/>
          <a:lstStyle/>
          <a:p>
            <a:pPr eaLnBrk="1" hangingPunct="1">
              <a:lnSpc>
                <a:spcPct val="80000"/>
              </a:lnSpc>
            </a:pPr>
            <a:r>
              <a:rPr lang="lv-LV" sz="2400" b="1" smtClean="0">
                <a:latin typeface="Arial" charset="0"/>
              </a:rPr>
              <a:t>Jēzus</a:t>
            </a:r>
            <a:endParaRPr lang="en-GB" sz="2400" smtClean="0"/>
          </a:p>
          <a:p>
            <a:pPr eaLnBrk="1" hangingPunct="1">
              <a:lnSpc>
                <a:spcPct val="80000"/>
              </a:lnSpc>
            </a:pPr>
            <a:r>
              <a:rPr lang="lv-LV" sz="2400" smtClean="0">
                <a:latin typeface="Arial" charset="0"/>
              </a:rPr>
              <a:t>Kristus</a:t>
            </a:r>
            <a:r>
              <a:rPr lang="en-GB" sz="2400" smtClean="0"/>
              <a:t> “</a:t>
            </a:r>
            <a:r>
              <a:rPr lang="lv-LV" sz="2400" smtClean="0">
                <a:latin typeface="Arial" charset="0"/>
              </a:rPr>
              <a:t>tāpat kārdināts visās lietās</a:t>
            </a:r>
            <a:r>
              <a:rPr lang="en-GB" sz="2400" smtClean="0"/>
              <a:t>” (</a:t>
            </a:r>
            <a:r>
              <a:rPr lang="lv-LV" sz="2400" smtClean="0">
                <a:latin typeface="Arial" charset="0"/>
              </a:rPr>
              <a:t>Ebr</a:t>
            </a:r>
            <a:r>
              <a:rPr lang="en-GB" sz="2400" smtClean="0"/>
              <a:t>. 4:15).</a:t>
            </a:r>
          </a:p>
          <a:p>
            <a:pPr eaLnBrk="1" hangingPunct="1">
              <a:lnSpc>
                <a:spcPct val="80000"/>
              </a:lnSpc>
            </a:pPr>
            <a:r>
              <a:rPr lang="lv-LV" sz="2400" smtClean="0">
                <a:latin typeface="Arial" charset="0"/>
              </a:rPr>
              <a:t>Kristus nomira un trīs dienas bija kapā</a:t>
            </a:r>
            <a:r>
              <a:rPr lang="en-GB" sz="2400" smtClean="0"/>
              <a:t> (Mt. 12:40; 16:21). </a:t>
            </a:r>
            <a:r>
              <a:rPr lang="lv-LV" sz="2400" smtClean="0">
                <a:latin typeface="Arial" charset="0"/>
              </a:rPr>
              <a:t>Nāvei tikai reiz bija “vara” pār Viņu</a:t>
            </a:r>
            <a:r>
              <a:rPr lang="en-GB" sz="2400" smtClean="0"/>
              <a:t> (Rom. 6:9).</a:t>
            </a:r>
          </a:p>
          <a:p>
            <a:pPr eaLnBrk="1" hangingPunct="1">
              <a:lnSpc>
                <a:spcPct val="80000"/>
              </a:lnSpc>
            </a:pPr>
            <a:r>
              <a:rPr lang="lv-LV" sz="2400" smtClean="0">
                <a:latin typeface="Arial" charset="0"/>
              </a:rPr>
              <a:t>Cilvēki ir savām acīm redzējuši un aptaustījuši Jēzu</a:t>
            </a:r>
            <a:r>
              <a:rPr lang="en-GB" sz="2400" smtClean="0"/>
              <a:t> (</a:t>
            </a:r>
            <a:r>
              <a:rPr lang="lv-LV" sz="2400" smtClean="0">
                <a:latin typeface="Arial" charset="0"/>
              </a:rPr>
              <a:t>tiek uzsvērts </a:t>
            </a:r>
            <a:r>
              <a:rPr lang="en-GB" sz="2400" smtClean="0"/>
              <a:t>1</a:t>
            </a:r>
            <a:r>
              <a:rPr lang="lv-LV" sz="2400" smtClean="0">
                <a:latin typeface="Arial" charset="0"/>
              </a:rPr>
              <a:t>.</a:t>
            </a:r>
            <a:r>
              <a:rPr lang="en-GB" sz="2400" smtClean="0"/>
              <a:t> </a:t>
            </a:r>
            <a:r>
              <a:rPr lang="lv-LV" sz="2400" smtClean="0">
                <a:latin typeface="Arial" charset="0"/>
              </a:rPr>
              <a:t>Jāņa</a:t>
            </a:r>
            <a:r>
              <a:rPr lang="en-GB" sz="2400" smtClean="0"/>
              <a:t> 1:1).</a:t>
            </a:r>
          </a:p>
          <a:p>
            <a:pPr eaLnBrk="1" hangingPunct="1">
              <a:lnSpc>
                <a:spcPct val="80000"/>
              </a:lnSpc>
            </a:pPr>
            <a:endParaRPr lang="en-GB" sz="24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en-GB" sz="4500" smtClean="0"/>
              <a:t>8.3  </a:t>
            </a:r>
            <a:r>
              <a:rPr lang="lv-LV" sz="4500" smtClean="0">
                <a:latin typeface="Arial" charset="0"/>
              </a:rPr>
              <a:t>Jēzus daba</a:t>
            </a:r>
            <a:r>
              <a:rPr lang="en-GB" sz="4500" smtClean="0"/>
              <a:t/>
            </a:r>
            <a:br>
              <a:rPr lang="en-GB" sz="4500" smtClean="0"/>
            </a:br>
            <a:endParaRPr lang="en-GB" sz="4500" smtClean="0"/>
          </a:p>
        </p:txBody>
      </p:sp>
      <p:sp>
        <p:nvSpPr>
          <p:cNvPr id="20482"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eaLnBrk="1" hangingPunct="1"/>
            <a:r>
              <a:rPr lang="lv-LV" smtClean="0">
                <a:latin typeface="Arial" charset="0"/>
              </a:rPr>
              <a:t>Tāpat kārdināts</a:t>
            </a:r>
            <a:endParaRPr lang="en-GB" smtClean="0"/>
          </a:p>
        </p:txBody>
      </p:sp>
      <p:sp>
        <p:nvSpPr>
          <p:cNvPr id="21506" name="Content Placeholder 2"/>
          <p:cNvSpPr>
            <a:spLocks noGrp="1"/>
          </p:cNvSpPr>
          <p:nvPr>
            <p:ph idx="1"/>
          </p:nvPr>
        </p:nvSpPr>
        <p:spPr/>
        <p:txBody>
          <a:bodyPr/>
          <a:lstStyle/>
          <a:p>
            <a:pPr eaLnBrk="1" hangingPunct="1"/>
            <a:r>
              <a:rPr lang="en-GB" smtClean="0"/>
              <a:t>“</a:t>
            </a:r>
            <a:r>
              <a:rPr lang="lv-LV" smtClean="0">
                <a:latin typeface="Arial" charset="0"/>
              </a:rPr>
              <a:t>Jo mums nav augstais priesteris, kas nespētu līdzi just mūsu vājībām, bet kas tāpat kārdināts visās lietās</a:t>
            </a:r>
            <a:r>
              <a:rPr lang="en-GB" smtClean="0"/>
              <a:t>” (</a:t>
            </a:r>
            <a:r>
              <a:rPr lang="lv-LV" smtClean="0">
                <a:latin typeface="Arial" charset="0"/>
              </a:rPr>
              <a:t>Ebr</a:t>
            </a:r>
            <a:r>
              <a:rPr lang="en-GB" smtClean="0"/>
              <a:t>. 4:15).</a:t>
            </a:r>
          </a:p>
          <a:p>
            <a:pPr eaLnBrk="1" hangingPunct="1"/>
            <a:r>
              <a:rPr lang="lv-LV" smtClean="0">
                <a:latin typeface="Arial" charset="0"/>
              </a:rPr>
              <a:t>Vēlmes, kas ir mūsu kārdināšanu pamatā, nāk no mums pašiem</a:t>
            </a:r>
            <a:r>
              <a:rPr lang="en-GB" smtClean="0"/>
              <a:t> (Mk. 7:15-23), </a:t>
            </a:r>
            <a:r>
              <a:rPr lang="lv-LV" smtClean="0">
                <a:latin typeface="Arial" charset="0"/>
              </a:rPr>
              <a:t>no mūsu cilvēku dabas</a:t>
            </a:r>
            <a:r>
              <a:rPr lang="en-GB" smtClean="0"/>
              <a:t> (</a:t>
            </a:r>
            <a:r>
              <a:rPr lang="lv-LV" smtClean="0">
                <a:latin typeface="Arial" charset="0"/>
              </a:rPr>
              <a:t>Jēkaba</a:t>
            </a:r>
            <a:r>
              <a:rPr lang="en-GB" smtClean="0"/>
              <a:t> 1:13-15). </a:t>
            </a:r>
            <a:r>
              <a:rPr lang="lv-LV" smtClean="0">
                <a:latin typeface="Arial" charset="0"/>
              </a:rPr>
              <a:t>Tādēļ Kristum bija jābūt cilvēka dabai, lai Viņš varētu piedzīvot un pārvarēt šos kārdinājumus</a:t>
            </a:r>
            <a:r>
              <a:rPr lang="en-GB" smtClean="0"/>
              <a:t>.</a:t>
            </a:r>
          </a:p>
          <a:p>
            <a:pPr eaLnBrk="1" hangingPunct="1"/>
            <a:endParaRPr lang="en-GB"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lv-LV" smtClean="0">
                <a:latin typeface="Arial" charset="0"/>
              </a:rPr>
              <a:t>Pilnīgi mūsu dabas</a:t>
            </a:r>
            <a:endParaRPr lang="en-GB" smtClean="0"/>
          </a:p>
        </p:txBody>
      </p:sp>
      <p:sp>
        <p:nvSpPr>
          <p:cNvPr id="22530" name="Content Placeholder 2"/>
          <p:cNvSpPr>
            <a:spLocks noGrp="1"/>
          </p:cNvSpPr>
          <p:nvPr>
            <p:ph idx="1"/>
          </p:nvPr>
        </p:nvSpPr>
        <p:spPr/>
        <p:txBody>
          <a:bodyPr/>
          <a:lstStyle/>
          <a:p>
            <a:pPr eaLnBrk="1" hangingPunct="1">
              <a:lnSpc>
                <a:spcPct val="90000"/>
              </a:lnSpc>
            </a:pPr>
            <a:r>
              <a:rPr lang="lv-LV" smtClean="0">
                <a:latin typeface="Arial" charset="0"/>
              </a:rPr>
              <a:t>Ebr</a:t>
            </a:r>
            <a:r>
              <a:rPr lang="en-GB" smtClean="0"/>
              <a:t>. 2:14-18 : “</a:t>
            </a:r>
            <a:r>
              <a:rPr lang="lv-LV" smtClean="0">
                <a:latin typeface="Arial" charset="0"/>
              </a:rPr>
              <a:t>Tā kā bērniem (mums) ir asinis un miesa (cilvēka daba), tad arī Viņš (Kristus) tāpat to (dabu) ir pieņēmis, lai ar nāvi iznīcinātu… velnu... Jo Viņš jau nepieņem eņģeļus, bet gan Ābrahāma dzimumu.</a:t>
            </a:r>
            <a:r>
              <a:rPr lang="en-GB" smtClean="0"/>
              <a:t> </a:t>
            </a:r>
            <a:r>
              <a:rPr lang="lv-LV" smtClean="0">
                <a:latin typeface="Arial" charset="0"/>
              </a:rPr>
              <a:t>Tāpēc Viņam visās lietās bija jātop brāļiem līdzīgam, lai par tiem varētu iežēloties un būtu uzticams augstais priesteris Dieva priekšā salīdzināt tautas grēkus. Jo tāpēc, ka Viņš pats kārdināts un cietis, Viņš var palīdzēt tiem, kas tiek kārdināti.</a:t>
            </a:r>
            <a:endParaRPr lang="en-GB"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eaLnBrk="1" hangingPunct="1"/>
            <a:endParaRPr lang="en-GB" smtClean="0"/>
          </a:p>
        </p:txBody>
      </p:sp>
      <p:sp>
        <p:nvSpPr>
          <p:cNvPr id="23554" name="Content Placeholder 2"/>
          <p:cNvSpPr>
            <a:spLocks noGrp="1"/>
          </p:cNvSpPr>
          <p:nvPr>
            <p:ph idx="1"/>
          </p:nvPr>
        </p:nvSpPr>
        <p:spPr/>
        <p:txBody>
          <a:bodyPr/>
          <a:lstStyle/>
          <a:p>
            <a:pPr eaLnBrk="1" hangingPunct="1"/>
            <a:r>
              <a:rPr lang="en-GB" smtClean="0"/>
              <a:t>“</a:t>
            </a:r>
            <a:r>
              <a:rPr lang="lv-LV" smtClean="0">
                <a:latin typeface="Arial" charset="0"/>
              </a:rPr>
              <a:t>Kāpēc tu Mani sauc labu? Neviens nav labs kā vienīgi Dievs.</a:t>
            </a:r>
            <a:r>
              <a:rPr lang="en-GB" smtClean="0"/>
              <a:t>” (Mk. 10:18). </a:t>
            </a:r>
          </a:p>
          <a:p>
            <a:pPr eaLnBrk="1" hangingPunct="1"/>
            <a:r>
              <a:rPr lang="lv-LV" smtClean="0">
                <a:latin typeface="Arial" charset="0"/>
              </a:rPr>
              <a:t>Jēzus</a:t>
            </a:r>
            <a:r>
              <a:rPr lang="en-GB" smtClean="0"/>
              <a:t> “</a:t>
            </a:r>
            <a:r>
              <a:rPr lang="lv-LV" smtClean="0">
                <a:latin typeface="Arial" charset="0"/>
              </a:rPr>
              <a:t>visus pazina. Jo Viņam nevajadzēja, lai kāds liecību dotu par cilvēku, bet Viņš pats zināja, kas bija cilvēkā.</a:t>
            </a:r>
            <a:r>
              <a:rPr lang="en-GB" smtClean="0"/>
              <a:t>” (</a:t>
            </a:r>
            <a:r>
              <a:rPr lang="lv-LV" smtClean="0">
                <a:latin typeface="Arial" charset="0"/>
              </a:rPr>
              <a:t>Jāņa</a:t>
            </a:r>
            <a:r>
              <a:rPr lang="en-GB" smtClean="0"/>
              <a:t> 2:23-25)</a:t>
            </a:r>
          </a:p>
          <a:p>
            <a:pPr eaLnBrk="1" hangingPunct="1"/>
            <a:endParaRPr lang="en-GB"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483</TotalTime>
  <Words>872</Words>
  <Application>Microsoft Office PowerPoint</Application>
  <PresentationFormat>On-screen Show (4:3)</PresentationFormat>
  <Paragraphs>75</Paragraphs>
  <Slides>16</Slides>
  <Notes>1</Notes>
  <HiddenSlides>0</HiddenSlides>
  <MMClips>0</MMClips>
  <ScaleCrop>false</ScaleCrop>
  <HeadingPairs>
    <vt:vector size="6" baseType="variant">
      <vt:variant>
        <vt:lpstr>Fonts Used</vt:lpstr>
      </vt:variant>
      <vt:variant>
        <vt:i4>4</vt:i4>
      </vt:variant>
      <vt:variant>
        <vt:lpstr>Design Template</vt:lpstr>
      </vt:variant>
      <vt:variant>
        <vt:i4>4</vt:i4>
      </vt:variant>
      <vt:variant>
        <vt:lpstr>Slide Titles</vt:lpstr>
      </vt:variant>
      <vt:variant>
        <vt:i4>16</vt:i4>
      </vt:variant>
    </vt:vector>
  </HeadingPairs>
  <TitlesOfParts>
    <vt:vector size="24" baseType="lpstr">
      <vt:lpstr>Arial</vt:lpstr>
      <vt:lpstr>Calibri</vt:lpstr>
      <vt:lpstr>Constantia</vt:lpstr>
      <vt:lpstr>Wingdings 2</vt:lpstr>
      <vt:lpstr>Flow</vt:lpstr>
      <vt:lpstr>Flow</vt:lpstr>
      <vt:lpstr>Flow</vt:lpstr>
      <vt:lpstr>Flow</vt:lpstr>
      <vt:lpstr>Slide 1</vt:lpstr>
      <vt:lpstr>8.1  Ievads</vt:lpstr>
      <vt:lpstr>Slide 3</vt:lpstr>
      <vt:lpstr>8.2  Atšķirības starp Dievu un Jēzu</vt:lpstr>
      <vt:lpstr>Atšķirības starp Dievu un Jēzu</vt:lpstr>
      <vt:lpstr>8.3  Jēzus daba </vt:lpstr>
      <vt:lpstr>Tāpat kārdināts</vt:lpstr>
      <vt:lpstr>Pilnīgi mūsu dabas</vt:lpstr>
      <vt:lpstr>Slide 9</vt:lpstr>
      <vt:lpstr>8.4 Jēzus cilvēcība  </vt:lpstr>
      <vt:lpstr>Slide 11</vt:lpstr>
      <vt:lpstr>Jēzus izaugsme</vt:lpstr>
      <vt:lpstr>Kristus nepieciešamība pēc pestīšanas </vt:lpstr>
      <vt:lpstr>8.5  Dieva attiecības ar Jēzu </vt:lpstr>
      <vt:lpstr>Slide 15</vt:lpstr>
      <vt:lpstr>8. nodarbība: Jautājumi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Irma</cp:lastModifiedBy>
  <cp:revision>23</cp:revision>
  <dcterms:created xsi:type="dcterms:W3CDTF">2012-04-16T19:39:19Z</dcterms:created>
  <dcterms:modified xsi:type="dcterms:W3CDTF">2012-07-21T05:11:11Z</dcterms:modified>
</cp:coreProperties>
</file>