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94" r:id="rId3"/>
    <p:sldId id="299" r:id="rId4"/>
    <p:sldId id="295" r:id="rId5"/>
    <p:sldId id="300" r:id="rId6"/>
    <p:sldId id="301" r:id="rId7"/>
    <p:sldId id="302" r:id="rId8"/>
    <p:sldId id="326" r:id="rId9"/>
    <p:sldId id="303" r:id="rId10"/>
    <p:sldId id="304" r:id="rId11"/>
    <p:sldId id="305" r:id="rId12"/>
    <p:sldId id="306" r:id="rId13"/>
    <p:sldId id="296" r:id="rId14"/>
    <p:sldId id="307" r:id="rId15"/>
    <p:sldId id="308" r:id="rId16"/>
    <p:sldId id="297" r:id="rId17"/>
    <p:sldId id="311" r:id="rId18"/>
    <p:sldId id="309" r:id="rId19"/>
    <p:sldId id="258" r:id="rId20"/>
    <p:sldId id="327" r:id="rId21"/>
    <p:sldId id="313" r:id="rId22"/>
    <p:sldId id="263" r:id="rId23"/>
    <p:sldId id="314" r:id="rId24"/>
    <p:sldId id="312" r:id="rId25"/>
    <p:sldId id="269" r:id="rId26"/>
    <p:sldId id="315" r:id="rId27"/>
    <p:sldId id="316" r:id="rId28"/>
    <p:sldId id="317" r:id="rId29"/>
    <p:sldId id="318" r:id="rId30"/>
    <p:sldId id="298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292" r:id="rId39"/>
    <p:sldId id="293" r:id="rId40"/>
    <p:sldId id="310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9" autoAdjust="0"/>
  </p:normalViewPr>
  <p:slideViewPr>
    <p:cSldViewPr>
      <p:cViewPr>
        <p:scale>
          <a:sx n="93" d="100"/>
          <a:sy n="93" d="100"/>
        </p:scale>
        <p:origin x="-726" y="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853E3-AF16-424F-B839-F74988EFAEF4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4BF19-E1B5-4011-B67E-FB5C910259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256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66F463-B74C-4AF4-B9F9-A496489FFFE5}" type="datetimeFigureOut">
              <a:rPr lang="en-GB" smtClean="0"/>
              <a:pPr/>
              <a:t>03/08/2012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第三章</a:t>
            </a:r>
            <a:r>
              <a:rPr lang="en-GB" b="1" dirty="0" smtClean="0"/>
              <a:t>:</a:t>
            </a:r>
            <a:r>
              <a:rPr lang="zh-CN" altLang="en-US" dirty="0"/>
              <a:t>神的应许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/>
              <a:t>“耶稣基督，他已把死废去（也因此废去了罪的力量</a:t>
            </a:r>
            <a:r>
              <a:rPr lang="en-US" altLang="zh-CN" dirty="0"/>
              <a:t>—</a:t>
            </a:r>
            <a:r>
              <a:rPr lang="zh-CN" altLang="en-US" dirty="0"/>
              <a:t>罗马书</a:t>
            </a:r>
            <a:r>
              <a:rPr lang="en-US" altLang="zh-CN" dirty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23</a:t>
            </a:r>
            <a:r>
              <a:rPr lang="zh-CN" altLang="en-US" dirty="0"/>
              <a:t>），借着福音，将不能坏的生命彰显出来”（提摩太后书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10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“神就差遣自己的儿子成为罪身的形状，作了赎罪祭，在肉身中顶了罪案”，也就是</a:t>
            </a:r>
            <a:r>
              <a:rPr lang="en-US" altLang="zh-CN" dirty="0"/>
              <a:t>《</a:t>
            </a:r>
            <a:r>
              <a:rPr lang="zh-CN" altLang="en-US" dirty="0"/>
              <a:t>圣经</a:t>
            </a:r>
            <a:r>
              <a:rPr lang="en-US" altLang="zh-CN" dirty="0"/>
              <a:t>》</a:t>
            </a:r>
            <a:r>
              <a:rPr lang="zh-CN" altLang="en-US" dirty="0"/>
              <a:t>意义上的魔鬼，蛇的后裔（罗马书</a:t>
            </a:r>
            <a:r>
              <a:rPr lang="en-US" altLang="zh-CN" dirty="0"/>
              <a:t>8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耶稣“是要除掉人的罪”（约翰一书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“你要伤他的脚跟”（创世记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 smtClean="0"/>
              <a:t>）</a:t>
            </a:r>
            <a:r>
              <a:rPr lang="zh-CN" altLang="en-US" dirty="0"/>
              <a:t>我</a:t>
            </a:r>
            <a:r>
              <a:rPr lang="zh-CN" altLang="en-US" dirty="0" smtClean="0"/>
              <a:t>们得以宽恕</a:t>
            </a:r>
            <a:r>
              <a:rPr lang="en-GB" dirty="0" smtClean="0"/>
              <a:t> (</a:t>
            </a:r>
            <a:r>
              <a:rPr lang="zh-CN" altLang="en-US" dirty="0" smtClean="0"/>
              <a:t>以</a:t>
            </a:r>
            <a:r>
              <a:rPr lang="en-GB" dirty="0" smtClean="0"/>
              <a:t>53:5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十字架上的</a:t>
            </a:r>
            <a:r>
              <a:rPr lang="zh-CN" altLang="en-US" dirty="0"/>
              <a:t>冲突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以赛亚书</a:t>
            </a:r>
            <a:r>
              <a:rPr lang="en-US" altLang="zh-CN" dirty="0"/>
              <a:t>53</a:t>
            </a:r>
            <a:r>
              <a:rPr lang="zh-CN" altLang="en-US" dirty="0"/>
              <a:t>：</a:t>
            </a:r>
            <a:r>
              <a:rPr lang="en-US" altLang="zh-CN" dirty="0"/>
              <a:t>4</a:t>
            </a:r>
            <a:r>
              <a:rPr lang="zh-CN" altLang="en-US" dirty="0"/>
              <a:t>，</a:t>
            </a:r>
            <a:r>
              <a:rPr lang="en-US" altLang="zh-CN" dirty="0"/>
              <a:t>5</a:t>
            </a:r>
            <a:r>
              <a:rPr lang="zh-CN" altLang="en-US" dirty="0"/>
              <a:t>描述到耶稣被钉死在十字架在时被神所“压伤”。这十分明确地暗指了创世纪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中的关于耶稣将被蛇的后裔所伤的预</a:t>
            </a:r>
            <a:r>
              <a:rPr lang="zh-CN" altLang="en-US" dirty="0" smtClean="0"/>
              <a:t>言</a:t>
            </a:r>
            <a:endParaRPr lang="en-US" altLang="zh-CN" dirty="0" smtClean="0"/>
          </a:p>
          <a:p>
            <a:r>
              <a:rPr lang="en-US" altLang="zh-CN" dirty="0"/>
              <a:t>"</a:t>
            </a:r>
            <a:r>
              <a:rPr lang="zh-CN" altLang="en-US" dirty="0"/>
              <a:t>约翰看见许多法利赛人与撒都人（责难耶稣的一群人）也来受洗</a:t>
            </a:r>
            <a:r>
              <a:rPr lang="en-US" altLang="zh-CN" dirty="0"/>
              <a:t>,</a:t>
            </a:r>
            <a:r>
              <a:rPr lang="zh-CN" altLang="en-US" dirty="0"/>
              <a:t>就对他们说：</a:t>
            </a:r>
            <a:r>
              <a:rPr lang="en-US" altLang="zh-CN" dirty="0"/>
              <a:t>"</a:t>
            </a:r>
            <a:r>
              <a:rPr lang="zh-CN" altLang="en-US" dirty="0"/>
              <a:t>毒蛇的种类！谁指示你们逃避将来的惩罚呢</a:t>
            </a:r>
            <a:r>
              <a:rPr lang="en-US" altLang="zh-CN" dirty="0"/>
              <a:t>?"(</a:t>
            </a:r>
            <a:r>
              <a:rPr lang="zh-CN" altLang="en-US" dirty="0"/>
              <a:t>马太福音</a:t>
            </a:r>
            <a:r>
              <a:rPr lang="en-US" altLang="zh-CN" dirty="0"/>
              <a:t>3:7).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今日的冲突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真理永不会流行；如我们该做的那样理解真理并按真理行事</a:t>
            </a:r>
            <a:r>
              <a:rPr lang="en-US" altLang="zh-CN" dirty="0"/>
              <a:t>,</a:t>
            </a:r>
            <a:r>
              <a:rPr lang="zh-CN" altLang="en-US" dirty="0"/>
              <a:t>将往往会给我们带来某种形式的困难，甚至会使我们遭受迫害</a:t>
            </a:r>
            <a:r>
              <a:rPr lang="en-US" altLang="zh-CN" dirty="0" smtClean="0"/>
              <a:t>:</a:t>
            </a:r>
          </a:p>
          <a:p>
            <a:r>
              <a:rPr lang="en-US" altLang="zh-CN" dirty="0" smtClean="0"/>
              <a:t>"</a:t>
            </a:r>
            <a:r>
              <a:rPr lang="zh-CN" altLang="en-US" dirty="0"/>
              <a:t>如今我将真理告诉你们，就成了你们的仇敌吗？</a:t>
            </a:r>
            <a:r>
              <a:rPr lang="en-US" altLang="zh-CN" dirty="0"/>
              <a:t>"(</a:t>
            </a:r>
            <a:r>
              <a:rPr lang="zh-CN" altLang="en-US" dirty="0"/>
              <a:t>加拉太书</a:t>
            </a:r>
            <a:r>
              <a:rPr lang="en-GB" dirty="0" smtClean="0"/>
              <a:t>4:14-16).</a:t>
            </a:r>
          </a:p>
          <a:p>
            <a:r>
              <a:rPr lang="en-US" altLang="zh-CN" dirty="0"/>
              <a:t>"</a:t>
            </a:r>
            <a:r>
              <a:rPr lang="zh-CN" altLang="en-US" dirty="0"/>
              <a:t>当时</a:t>
            </a:r>
            <a:r>
              <a:rPr lang="en-US" altLang="zh-CN" dirty="0"/>
              <a:t>,</a:t>
            </a:r>
            <a:r>
              <a:rPr lang="zh-CN" altLang="en-US" dirty="0"/>
              <a:t>那按血气生的，逼迫了那按圣灵生的（借着对神道的真正理解彼得前书</a:t>
            </a:r>
            <a:r>
              <a:rPr lang="en-US" altLang="zh-CN" dirty="0"/>
              <a:t>1:23</a:t>
            </a:r>
            <a:r>
              <a:rPr lang="zh-CN" altLang="en-US" dirty="0"/>
              <a:t>）现在也是这样</a:t>
            </a:r>
            <a:r>
              <a:rPr lang="en-US" altLang="zh-CN" dirty="0"/>
              <a:t>"(</a:t>
            </a:r>
            <a:r>
              <a:rPr lang="zh-CN" altLang="en-US" dirty="0"/>
              <a:t>加拉太书</a:t>
            </a:r>
            <a:r>
              <a:rPr lang="en-US" altLang="zh-CN" dirty="0"/>
              <a:t>4:29</a:t>
            </a:r>
            <a:r>
              <a:rPr lang="en-US" altLang="zh-CN" dirty="0" smtClean="0"/>
              <a:t>).</a:t>
            </a:r>
          </a:p>
          <a:p>
            <a:r>
              <a:rPr lang="zh-CN" altLang="en-US" dirty="0"/>
              <a:t>“不公不正的人，义人视为可恶；行为正直的人，恶人看作可憎。”（箴</a:t>
            </a:r>
            <a:r>
              <a:rPr lang="en-US" altLang="zh-CN" dirty="0"/>
              <a:t>29:27</a:t>
            </a:r>
            <a:r>
              <a:rPr lang="zh-CN" altLang="en-US" dirty="0"/>
              <a:t>）。信徒和世界之间的有着永恒的对立面。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3.3</a:t>
            </a:r>
            <a:r>
              <a:rPr lang="zh-CN" altLang="en-US" dirty="0"/>
              <a:t>对挪亚的应许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 “我与你们立约</a:t>
            </a:r>
            <a:r>
              <a:rPr lang="en-US" altLang="zh-CN" dirty="0"/>
              <a:t>……</a:t>
            </a:r>
            <a:r>
              <a:rPr lang="zh-CN" altLang="en-US" dirty="0"/>
              <a:t>我与你们立约（注意对“我”的强调</a:t>
            </a:r>
            <a:r>
              <a:rPr lang="en-US" altLang="zh-CN" dirty="0"/>
              <a:t>-</a:t>
            </a:r>
            <a:r>
              <a:rPr lang="zh-CN" altLang="en-US" dirty="0"/>
              <a:t>神选择与凡人立约的奇迹）；不再被洪水灭绝，也不再有洪水毁灭地上”（创世记</a:t>
            </a:r>
            <a:r>
              <a:rPr lang="en-US" altLang="zh-CN" dirty="0"/>
              <a:t>9</a:t>
            </a:r>
            <a:r>
              <a:rPr lang="zh-CN" altLang="en-US" dirty="0"/>
              <a:t>：</a:t>
            </a:r>
            <a:r>
              <a:rPr lang="en-US" altLang="zh-CN" dirty="0"/>
              <a:t>9-12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地将永远长存</a:t>
            </a:r>
            <a:r>
              <a:rPr lang="en-GB" dirty="0" smtClean="0"/>
              <a:t>.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zh-CN" altLang="en-US" dirty="0" smtClean="0"/>
              <a:t>“</a:t>
            </a:r>
            <a:r>
              <a:rPr lang="zh-CN" altLang="en-US" dirty="0"/>
              <a:t>他将建立永存之地”（诗篇</a:t>
            </a:r>
            <a:r>
              <a:rPr lang="en-US" altLang="zh-CN" dirty="0"/>
              <a:t>78</a:t>
            </a:r>
            <a:r>
              <a:rPr lang="zh-CN" altLang="en-US" dirty="0"/>
              <a:t>：</a:t>
            </a:r>
            <a:r>
              <a:rPr lang="en-US" altLang="zh-CN" dirty="0"/>
              <a:t>69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“地将永远长存”（传道书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4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“日头、月亮</a:t>
            </a:r>
            <a:r>
              <a:rPr lang="en-US" altLang="zh-CN" dirty="0"/>
              <a:t>……</a:t>
            </a:r>
            <a:r>
              <a:rPr lang="zh-CN" altLang="en-US" dirty="0"/>
              <a:t>星宿</a:t>
            </a:r>
            <a:r>
              <a:rPr lang="en-US" altLang="zh-CN" dirty="0"/>
              <a:t>……</a:t>
            </a:r>
            <a:r>
              <a:rPr lang="zh-CN" altLang="en-US" dirty="0"/>
              <a:t>天上的天</a:t>
            </a:r>
            <a:r>
              <a:rPr lang="en-US" altLang="zh-CN" dirty="0"/>
              <a:t>……</a:t>
            </a:r>
            <a:r>
              <a:rPr lang="zh-CN" altLang="en-US" dirty="0"/>
              <a:t>他将这些立定，直到永永远远；他定了命，不能废去” （诗篇</a:t>
            </a:r>
            <a:r>
              <a:rPr lang="en-US" altLang="zh-CN" dirty="0"/>
              <a:t>146</a:t>
            </a:r>
            <a:r>
              <a:rPr lang="zh-CN" altLang="en-US" dirty="0"/>
              <a:t>：</a:t>
            </a:r>
            <a:r>
              <a:rPr lang="en-US" altLang="zh-CN" dirty="0"/>
              <a:t>3-6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如果神任凭地球自我毁灭，那么“认识耶和华的知识要充满遍地，好象水充满海洋一般”（以赛亚书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9</a:t>
            </a:r>
            <a:r>
              <a:rPr lang="zh-CN" altLang="en-US" dirty="0"/>
              <a:t>：民数记</a:t>
            </a:r>
            <a:r>
              <a:rPr lang="en-US" altLang="zh-CN" dirty="0"/>
              <a:t>14</a:t>
            </a:r>
            <a:r>
              <a:rPr lang="zh-CN" altLang="en-US" dirty="0"/>
              <a:t>：</a:t>
            </a:r>
            <a:r>
              <a:rPr lang="en-US" altLang="zh-CN" dirty="0"/>
              <a:t>21</a:t>
            </a:r>
            <a:r>
              <a:rPr lang="zh-CN" altLang="en-US" dirty="0"/>
              <a:t>）</a:t>
            </a:r>
            <a:r>
              <a:rPr lang="en-US" altLang="zh-CN" dirty="0"/>
              <a:t>—</a:t>
            </a:r>
            <a:r>
              <a:rPr lang="zh-CN" altLang="en-US" dirty="0"/>
              <a:t>将变得十分困难，，而且这个应许还没有实现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0"/>
            <a:r>
              <a:rPr lang="zh-CN" altLang="en-US" dirty="0"/>
              <a:t>“制造成全大地的神，他创造坚定大地，并非使地荒凉，是要给人居住”（以赛亚书</a:t>
            </a:r>
            <a:r>
              <a:rPr lang="en-US" altLang="zh-CN" dirty="0"/>
              <a:t>45</a:t>
            </a:r>
            <a:r>
              <a:rPr lang="zh-CN" altLang="en-US" dirty="0"/>
              <a:t>：</a:t>
            </a:r>
            <a:r>
              <a:rPr lang="en-US" altLang="zh-CN" dirty="0"/>
              <a:t>18</a:t>
            </a:r>
            <a:r>
              <a:rPr lang="zh-CN" altLang="en-US" dirty="0"/>
              <a:t>）。如果神创造大地只为了让它毁灭，那么他的工作是徒劳的。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3.4</a:t>
            </a:r>
            <a:r>
              <a:rPr lang="zh-CN" altLang="en-US" dirty="0"/>
              <a:t>对亚伯拉罕的应许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Placeholder 4" descr="AbrahamPromises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3401" y="612774"/>
            <a:ext cx="6635287" cy="4976465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神“早已传福音给亚伯拉罕了”（加拉太书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）。这些应许是如此重要，因此彼得在他公开布道时总以关于这些应许的福音做开始与结束（使徒行传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，</a:t>
            </a:r>
            <a:r>
              <a:rPr lang="en-US" altLang="zh-CN" dirty="0"/>
              <a:t>25</a:t>
            </a:r>
            <a:r>
              <a:rPr lang="zh-CN" altLang="en-US" dirty="0"/>
              <a:t>）。如果我们能理解亚伯拉罕所受的教诲，那么我们将会对基督福音有个基本的了解。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8001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应许给亚伯拉罕的土</a:t>
            </a:r>
            <a:r>
              <a:rPr lang="zh-CN" altLang="en-US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地</a:t>
            </a:r>
            <a:r>
              <a:rPr lang="zh-CN" altLang="en-US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特殊的后</a:t>
            </a:r>
            <a:r>
              <a:rPr lang="zh-CN" altLang="en-US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裔与神的关系</a:t>
            </a:r>
            <a:endParaRPr lang="en-US" sz="60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3.1  </a:t>
            </a:r>
            <a:r>
              <a:rPr lang="zh-CN" altLang="en-US" dirty="0"/>
              <a:t>绪论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如果我们打开了新约，我们读到的第一本书是马太传福音。他开始引入耶稣基督作为大卫和亚伯拉罕的儿子，然后给出了一个家谱用以以证明（路加也是一样）。通常看来这似乎很奇怪。这些早期的信徒认为，通过耶稣基督对亚伯拉罕和大卫承诺得以履行是基督教的基本教义。保罗所宣扬的福音也是以此为中心（加拉太书</a:t>
            </a:r>
            <a:r>
              <a:rPr lang="en-US" altLang="zh-CN" dirty="0"/>
              <a:t>3:8</a:t>
            </a:r>
            <a:r>
              <a:rPr lang="zh-CN" altLang="en-US" dirty="0"/>
              <a:t>）。我们也报好信息给你们，就是那应许祖宗的话（使徒</a:t>
            </a:r>
            <a:r>
              <a:rPr lang="en-US" altLang="zh-CN" dirty="0"/>
              <a:t>13:32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braham_journe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561" y="1196752"/>
            <a:ext cx="9031929" cy="5256583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应</a:t>
            </a:r>
            <a:r>
              <a:rPr lang="zh-CN" altLang="en-US" dirty="0" smtClean="0"/>
              <a:t>许之地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1.  </a:t>
            </a:r>
            <a:r>
              <a:rPr lang="zh-CN" altLang="en-US" dirty="0"/>
              <a:t>“你要离开土地</a:t>
            </a:r>
            <a:r>
              <a:rPr lang="en-US" altLang="zh-CN" dirty="0"/>
              <a:t>……</a:t>
            </a:r>
            <a:r>
              <a:rPr lang="zh-CN" altLang="en-US" dirty="0"/>
              <a:t>往我所要的指示你的</a:t>
            </a:r>
            <a:r>
              <a:rPr lang="zh-CN" altLang="en-US" dirty="0">
                <a:solidFill>
                  <a:srgbClr val="FF0000"/>
                </a:solidFill>
              </a:rPr>
              <a:t>土地</a:t>
            </a:r>
            <a:r>
              <a:rPr lang="zh-CN" altLang="en-US" dirty="0"/>
              <a:t>”（创世记</a:t>
            </a:r>
            <a:r>
              <a:rPr lang="en-US" altLang="zh-CN" dirty="0"/>
              <a:t>12</a:t>
            </a:r>
            <a:r>
              <a:rPr lang="zh-CN" altLang="en-US" dirty="0"/>
              <a:t>：</a:t>
            </a:r>
            <a:r>
              <a:rPr lang="en-US" altLang="zh-CN" dirty="0"/>
              <a:t>1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2.</a:t>
            </a:r>
            <a:r>
              <a:rPr lang="zh-CN" altLang="en-US" dirty="0"/>
              <a:t>亚伯拉罕“从南地渐渐往</a:t>
            </a:r>
            <a:r>
              <a:rPr lang="en-US" altLang="zh-CN" dirty="0"/>
              <a:t>……</a:t>
            </a:r>
            <a:r>
              <a:rPr lang="zh-CN" altLang="en-US" dirty="0"/>
              <a:t>到了伯特利（在以色列中间）。耶和华对亚伯拉罕说</a:t>
            </a:r>
            <a:r>
              <a:rPr lang="en-US" altLang="zh-CN" dirty="0"/>
              <a:t>……</a:t>
            </a:r>
            <a:r>
              <a:rPr lang="zh-CN" altLang="en-US" dirty="0"/>
              <a:t>你举目向东南西北观看，凡你所看到的</a:t>
            </a:r>
            <a:r>
              <a:rPr lang="zh-CN" altLang="en-US" dirty="0">
                <a:solidFill>
                  <a:srgbClr val="FF0000"/>
                </a:solidFill>
              </a:rPr>
              <a:t>一切地</a:t>
            </a:r>
            <a:r>
              <a:rPr lang="zh-CN" altLang="en-US" dirty="0"/>
              <a:t>，我要赐予你和你的后裔，直到永远</a:t>
            </a:r>
            <a:r>
              <a:rPr lang="en-US" altLang="zh-CN" dirty="0"/>
              <a:t>……</a:t>
            </a:r>
            <a:r>
              <a:rPr lang="zh-CN" altLang="en-US" dirty="0"/>
              <a:t>纵横走遍这地</a:t>
            </a:r>
            <a:r>
              <a:rPr lang="en-US" altLang="zh-CN" dirty="0"/>
              <a:t>……</a:t>
            </a:r>
            <a:r>
              <a:rPr lang="zh-CN" altLang="en-US" dirty="0"/>
              <a:t>因为我必把这地赐给他”（创世记</a:t>
            </a:r>
            <a:r>
              <a:rPr lang="en-US" altLang="zh-CN" dirty="0"/>
              <a:t>13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/>
              <a:t>，</a:t>
            </a:r>
            <a:r>
              <a:rPr lang="en-US" altLang="zh-CN" dirty="0"/>
              <a:t>14-17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3. </a:t>
            </a:r>
            <a:r>
              <a:rPr lang="zh-CN" altLang="en-US" dirty="0"/>
              <a:t>“耶和华与亚伯拉罕立约，说，我已赐给你的后裔，从埃及河直到伯拉大河</a:t>
            </a:r>
            <a:r>
              <a:rPr lang="zh-CN" altLang="en-US" dirty="0">
                <a:solidFill>
                  <a:srgbClr val="FF0000"/>
                </a:solidFill>
              </a:rPr>
              <a:t>之地</a:t>
            </a:r>
            <a:r>
              <a:rPr lang="zh-CN" altLang="en-US" dirty="0"/>
              <a:t>”（创世记</a:t>
            </a:r>
            <a:r>
              <a:rPr lang="en-US" altLang="zh-CN" dirty="0"/>
              <a:t>15</a:t>
            </a:r>
            <a:r>
              <a:rPr lang="zh-CN" altLang="en-US" dirty="0"/>
              <a:t>：</a:t>
            </a:r>
            <a:r>
              <a:rPr lang="en-US" altLang="zh-CN" dirty="0"/>
              <a:t>18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4. </a:t>
            </a:r>
            <a:r>
              <a:rPr lang="zh-CN" altLang="en-US" dirty="0"/>
              <a:t>“我要将你现在寄居的</a:t>
            </a:r>
            <a:r>
              <a:rPr lang="zh-CN" altLang="en-US" dirty="0">
                <a:solidFill>
                  <a:srgbClr val="FF0000"/>
                </a:solidFill>
              </a:rPr>
              <a:t>地</a:t>
            </a:r>
            <a:r>
              <a:rPr lang="zh-CN" altLang="en-US" dirty="0"/>
              <a:t>，也就是迦南全地，赐给你和你的后裔，永远为业”（创世记</a:t>
            </a:r>
            <a:r>
              <a:rPr lang="en-US" altLang="zh-CN" dirty="0"/>
              <a:t>17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0" name="Picture 4" descr="abraham_journe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亚伯拉罕没有得到应许之地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神确实“并没有给他什么产业，连立足之地也没有给他；但要将应许之地赐予他为业”（使徒行传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希伯来书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，</a:t>
            </a:r>
            <a:r>
              <a:rPr lang="en-US" altLang="zh-CN" dirty="0"/>
              <a:t>39</a:t>
            </a:r>
            <a:r>
              <a:rPr lang="zh-CN" altLang="en-US" dirty="0"/>
              <a:t>，</a:t>
            </a:r>
            <a:r>
              <a:rPr lang="en-US" altLang="zh-CN" dirty="0"/>
              <a:t>40</a:t>
            </a:r>
            <a:r>
              <a:rPr lang="zh-CN" altLang="en-US" dirty="0"/>
              <a:t>阐明了</a:t>
            </a:r>
            <a:r>
              <a:rPr lang="en-GB" dirty="0" smtClean="0"/>
              <a:t>: </a:t>
            </a:r>
            <a:r>
              <a:rPr lang="zh-CN" altLang="en-US" dirty="0"/>
              <a:t>“这些人都是存着信心死的，并没有得着所应许的；神给我们预备了更美的事，叫他们若不与我们同得，就不能完全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希伯来书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11:8-10</a:t>
            </a:r>
            <a:r>
              <a:rPr lang="en-US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8</a:t>
            </a:r>
            <a:r>
              <a:rPr lang="zh-CN" alt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亚伯拉罕因着信，蒙召的时候，就遵命出去，往将来要得为业的地方去。出去的时候，还不知往哪里去。 </a:t>
            </a:r>
            <a:r>
              <a:rPr lang="en-US" altLang="zh-CN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9 </a:t>
            </a:r>
            <a:r>
              <a:rPr lang="zh-CN" alt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他因着信，就在所应许之地作客，好像在异地居住帐棚，与那同蒙一个应许的以撒，雅各一样。 </a:t>
            </a:r>
            <a:r>
              <a:rPr lang="en-US" altLang="zh-CN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10 </a:t>
            </a:r>
            <a:r>
              <a:rPr lang="zh-CN" alt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因为他等候那座有根基的城，就是神所经营所建造的。</a:t>
            </a:r>
            <a:r>
              <a:rPr lang="en-US" sz="32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 </a:t>
            </a:r>
            <a:r>
              <a:rPr lang="en-US" sz="32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10 </a:t>
            </a:r>
            <a:r>
              <a:rPr lang="zh-CN" altLang="en-US" sz="32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cs typeface="Arial" charset="0"/>
              </a:rPr>
              <a:t>因为他期待那座由上帝设计跟建造的城市。</a:t>
            </a:r>
            <a:endParaRPr lang="en-GB" sz="3200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Placeholder 4" descr="AbrahamPromises2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9359" y="756791"/>
            <a:ext cx="7019329" cy="5264497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" y="1584325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6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6180138"/>
            <a:ext cx="9144000" cy="669925"/>
            <a:chOff x="0" y="3898"/>
            <a:chExt cx="5760" cy="422"/>
          </a:xfrm>
        </p:grpSpPr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0" y="4089"/>
              <a:ext cx="5760" cy="231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latin typeface="BernhardFashion BT" pitchFamily="82" charset="0"/>
                </a:rPr>
                <a:t>The Covenants of Promise to Abraham and David</a:t>
              </a:r>
            </a:p>
          </p:txBody>
        </p:sp>
        <p:pic>
          <p:nvPicPr>
            <p:cNvPr id="8198" name="Picture 6" descr="bs00554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36" y="3898"/>
              <a:ext cx="484" cy="422"/>
            </a:xfrm>
            <a:prstGeom prst="rect">
              <a:avLst/>
            </a:prstGeom>
            <a:noFill/>
          </p:spPr>
        </p:pic>
      </p:grp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6200" y="3260725"/>
            <a:ext cx="8915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后裔的承诺</a:t>
            </a:r>
            <a:endParaRPr lang="en-US" sz="6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后裔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1. </a:t>
            </a:r>
            <a:r>
              <a:rPr lang="zh-CN" altLang="en-US" dirty="0"/>
              <a:t>“我必叫你成大国，我必赐福给你们┅┅地上的万族都要因你得福”（创世记</a:t>
            </a:r>
            <a:r>
              <a:rPr lang="en-US" altLang="zh-CN" dirty="0"/>
              <a:t>12</a:t>
            </a:r>
            <a:r>
              <a:rPr lang="zh-CN" altLang="en-US" dirty="0"/>
              <a:t>：</a:t>
            </a:r>
            <a:r>
              <a:rPr lang="en-US" altLang="zh-CN" dirty="0"/>
              <a:t>2</a:t>
            </a:r>
            <a:r>
              <a:rPr lang="zh-CN" altLang="en-US" dirty="0"/>
              <a:t>，</a:t>
            </a:r>
            <a:r>
              <a:rPr lang="en-US" altLang="zh-CN" dirty="0"/>
              <a:t>3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2. </a:t>
            </a:r>
            <a:r>
              <a:rPr lang="zh-CN" altLang="en-US" dirty="0"/>
              <a:t>“我也要使你的后裔如同地上的尘沙那样多，人若能数算地上的尘沙，才能数算你的后裔┅┅凡你所看见的一切地，我都要赐给你和你的后裔，直到永远”（创世记</a:t>
            </a:r>
            <a:r>
              <a:rPr lang="en-US" altLang="zh-CN" dirty="0"/>
              <a:t>13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，</a:t>
            </a:r>
            <a:r>
              <a:rPr lang="en-US" altLang="zh-CN" dirty="0"/>
              <a:t>16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3. </a:t>
            </a:r>
            <a:r>
              <a:rPr lang="zh-CN" altLang="en-US" dirty="0"/>
              <a:t>“你向天观看，数算众星，能数过来吗┅┅我已赐予你的后裔┅┅土地”（创世记</a:t>
            </a:r>
            <a:r>
              <a:rPr lang="en-US" altLang="zh-CN" dirty="0"/>
              <a:t>15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/>
              <a:t>，</a:t>
            </a:r>
            <a:r>
              <a:rPr lang="en-US" altLang="zh-CN" dirty="0"/>
              <a:t>18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4.</a:t>
            </a:r>
            <a:r>
              <a:rPr lang="zh-CN" altLang="en-US" dirty="0"/>
              <a:t> “我要将┅┅迦南全地┅┅赐给你和你的后裔，永远为业。我必将作他们的神”（创世记</a:t>
            </a:r>
            <a:r>
              <a:rPr lang="en-US" altLang="zh-CN" dirty="0"/>
              <a:t>17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5. </a:t>
            </a:r>
            <a:r>
              <a:rPr lang="zh-CN" altLang="en-US" dirty="0"/>
              <a:t>“我必叫你的子孙多起来，如同天上的星，海边的沙。你的子孙必得着仇敌的城门，并且地上万国都必因你的后裔得福，因为你听从了我的话”（创世记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17</a:t>
            </a:r>
            <a:r>
              <a:rPr lang="zh-CN" altLang="en-US" dirty="0"/>
              <a:t>，</a:t>
            </a:r>
            <a:r>
              <a:rPr lang="en-US" altLang="zh-CN" dirty="0"/>
              <a:t>18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特殊</a:t>
            </a:r>
            <a:r>
              <a:rPr lang="zh-CN" altLang="en-US" dirty="0" smtClean="0"/>
              <a:t>后</a:t>
            </a:r>
            <a:r>
              <a:rPr lang="zh-CN" altLang="en-US" dirty="0"/>
              <a:t>裔</a:t>
            </a:r>
            <a:r>
              <a:rPr lang="zh-CN" altLang="en-US" dirty="0" smtClean="0"/>
              <a:t>就</a:t>
            </a:r>
            <a:r>
              <a:rPr lang="zh-CN" altLang="en-US" dirty="0"/>
              <a:t>是基督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“神并不是说众子孙，指着许多人；乃是说你那一个子孙，指着一个人，就是基督”（加拉太书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“┅也承受神与你们祖宗所立的旧约，就是对亚伯拉罕说：‘地上万族都要因你的后裔得福’。神既兴起他的儿子耶稣（即后裔），就先差他到你们这里来，赐福给你们，叫你们各人回转，离开罪恶”（使徒行传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25</a:t>
            </a:r>
            <a:r>
              <a:rPr lang="zh-CN" altLang="en-US" dirty="0"/>
              <a:t>，</a:t>
            </a:r>
            <a:r>
              <a:rPr lang="en-US" altLang="zh-CN" dirty="0"/>
              <a:t>26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请注意在这里彼得是如何引用并解释创世记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18</a:t>
            </a:r>
            <a:r>
              <a:rPr lang="zh-CN" altLang="en-US" dirty="0"/>
              <a:t>的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zh-CN" altLang="en-US" dirty="0"/>
              <a:t>后裔</a:t>
            </a:r>
            <a:r>
              <a:rPr lang="en-US" altLang="zh-CN" dirty="0"/>
              <a:t>=</a:t>
            </a:r>
            <a:r>
              <a:rPr lang="zh-CN" altLang="en-US" dirty="0"/>
              <a:t>耶</a:t>
            </a:r>
            <a:r>
              <a:rPr lang="zh-CN" altLang="en-US" dirty="0" smtClean="0"/>
              <a:t>稣</a:t>
            </a:r>
            <a:endParaRPr lang="en-US" altLang="zh-CN" dirty="0" smtClean="0"/>
          </a:p>
          <a:p>
            <a:r>
              <a:rPr lang="zh-CN" altLang="en-US" dirty="0"/>
              <a:t> 赐福</a:t>
            </a:r>
            <a:r>
              <a:rPr lang="en-US" altLang="zh-CN" dirty="0"/>
              <a:t>=</a:t>
            </a:r>
            <a:r>
              <a:rPr lang="zh-CN" altLang="en-US" dirty="0"/>
              <a:t>对罪的赦免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/>
              <a:t>成为亚</a:t>
            </a:r>
            <a:r>
              <a:rPr lang="zh-CN" altLang="en-US" b="1" dirty="0"/>
              <a:t>伯拉罕的后裔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我们必须得成为耶稣密不可分的一部分，这样我们就能分享赐予亚伯拉罕后裔的应许了。借着洗礼，我们归入耶稣（罗马书</a:t>
            </a:r>
            <a:r>
              <a:rPr lang="en-US" altLang="zh-CN" dirty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/>
              <a:t>－</a:t>
            </a:r>
            <a:r>
              <a:rPr lang="en-US" altLang="zh-CN" dirty="0"/>
              <a:t>5</a:t>
            </a:r>
            <a:r>
              <a:rPr lang="zh-CN" altLang="en-US" dirty="0"/>
              <a:t>）；我们经常读到奉耶稣基督之名受洗的经文。（使徒行传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38</a:t>
            </a:r>
            <a:r>
              <a:rPr lang="zh-CN" altLang="en-US" dirty="0"/>
              <a:t>；</a:t>
            </a:r>
            <a:r>
              <a:rPr lang="en-US" altLang="zh-CN" dirty="0"/>
              <a:t>8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/>
              <a:t>；</a:t>
            </a:r>
            <a:r>
              <a:rPr lang="en-US" altLang="zh-CN" dirty="0"/>
              <a:t>10</a:t>
            </a:r>
            <a:r>
              <a:rPr lang="zh-CN" altLang="en-US" dirty="0"/>
              <a:t>：</a:t>
            </a:r>
            <a:r>
              <a:rPr lang="en-US" altLang="zh-CN" dirty="0"/>
              <a:t>48</a:t>
            </a:r>
            <a:r>
              <a:rPr lang="zh-CN" altLang="en-US" dirty="0"/>
              <a:t>；</a:t>
            </a:r>
            <a:r>
              <a:rPr lang="en-US" altLang="zh-CN" dirty="0"/>
              <a:t>19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 smtClean="0"/>
              <a:t>）；</a:t>
            </a:r>
            <a:endParaRPr lang="en-US" altLang="zh-CN" dirty="0" smtClean="0"/>
          </a:p>
          <a:p>
            <a:r>
              <a:rPr lang="zh-CN" altLang="en-US" dirty="0"/>
              <a:t>加拉太书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27-29</a:t>
            </a:r>
            <a:r>
              <a:rPr lang="en-GB" dirty="0" smtClean="0"/>
              <a:t>: </a:t>
            </a:r>
            <a:r>
              <a:rPr lang="zh-CN" altLang="en-US" dirty="0"/>
              <a:t>“你们受洗归入基督那里，都是披戴基督了。并不分犹太人、希利尼人、自主的、为奴的，或男或女，因为你们在基督耶稣了都成为一了。你们既属于基督，就是亚伯拉罕的后裔，是照着应许承受产业的了”。</a:t>
            </a: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福</a:t>
            </a:r>
            <a:r>
              <a:rPr lang="zh-CN" altLang="en-US" dirty="0" smtClean="0"/>
              <a:t>音的连续性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神对亚伯拉罕的应</a:t>
            </a:r>
            <a:r>
              <a:rPr lang="zh-CN" altLang="en-US" dirty="0" smtClean="0"/>
              <a:t>许为</a:t>
            </a:r>
            <a:r>
              <a:rPr lang="zh-CN" altLang="en-US" dirty="0"/>
              <a:t>以下两个方面</a:t>
            </a:r>
            <a:r>
              <a:rPr lang="en-GB" dirty="0" smtClean="0"/>
              <a:t>:</a:t>
            </a:r>
          </a:p>
          <a:p>
            <a:r>
              <a:rPr lang="en-GB" b="1" dirty="0" smtClean="0"/>
              <a:t>1. </a:t>
            </a:r>
            <a:r>
              <a:rPr lang="zh-CN" altLang="en-US" b="1" dirty="0"/>
              <a:t>土</a:t>
            </a:r>
            <a:r>
              <a:rPr lang="zh-CN" altLang="en-US" b="1" dirty="0" smtClean="0"/>
              <a:t>地</a:t>
            </a:r>
            <a:endParaRPr lang="en-US" altLang="zh-CN" b="1" dirty="0" smtClean="0"/>
          </a:p>
          <a:p>
            <a:r>
              <a:rPr lang="en-GB" b="1" cap="all" dirty="0" smtClean="0"/>
              <a:t>2. </a:t>
            </a:r>
            <a:r>
              <a:rPr lang="zh-CN" altLang="en-US" b="1" dirty="0"/>
              <a:t>后</a:t>
            </a:r>
            <a:r>
              <a:rPr lang="zh-CN" altLang="en-US" b="1" dirty="0" smtClean="0"/>
              <a:t>裔</a:t>
            </a:r>
            <a:endParaRPr lang="en-US" altLang="zh-CN" b="1" dirty="0" smtClean="0"/>
          </a:p>
          <a:p>
            <a:r>
              <a:rPr lang="zh-CN" altLang="en-US" dirty="0" smtClean="0"/>
              <a:t>早</a:t>
            </a:r>
            <a:r>
              <a:rPr lang="zh-CN" altLang="en-US" dirty="0"/>
              <a:t>期的基督教徒布道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en-GB" dirty="0" smtClean="0"/>
              <a:t>1.     </a:t>
            </a:r>
            <a:r>
              <a:rPr lang="zh-CN" altLang="en-US" dirty="0"/>
              <a:t>“神国的福音</a:t>
            </a:r>
            <a:r>
              <a:rPr lang="zh-CN" altLang="en-US" dirty="0" smtClean="0"/>
              <a:t>”</a:t>
            </a:r>
            <a:endParaRPr lang="en-US" altLang="zh-CN" dirty="0" smtClean="0"/>
          </a:p>
          <a:p>
            <a:r>
              <a:rPr lang="en-GB" dirty="0" smtClean="0"/>
              <a:t>2. </a:t>
            </a:r>
            <a:r>
              <a:rPr lang="zh-CN" altLang="en-US" dirty="0"/>
              <a:t>“耶稣基督的名</a:t>
            </a:r>
            <a:r>
              <a:rPr lang="zh-CN" altLang="en-US" dirty="0" smtClean="0"/>
              <a:t>”（</a:t>
            </a:r>
            <a:r>
              <a:rPr lang="zh-CN" altLang="en-US" dirty="0"/>
              <a:t>使徒行传</a:t>
            </a:r>
            <a:r>
              <a:rPr lang="en-US" altLang="zh-CN" dirty="0"/>
              <a:t>8</a:t>
            </a:r>
            <a:r>
              <a:rPr lang="zh-CN" altLang="en-US" dirty="0"/>
              <a:t>：</a:t>
            </a:r>
            <a:r>
              <a:rPr lang="en-US" altLang="zh-CN" dirty="0"/>
              <a:t>12</a:t>
            </a:r>
            <a:r>
              <a:rPr lang="zh-CN" altLang="en-US" dirty="0"/>
              <a:t>）</a:t>
            </a:r>
          </a:p>
          <a:p>
            <a:endParaRPr lang="en-GB" b="1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当保罗的生命经历考验时，他说他将牺牲一切以换取未来奖赏：“现在我站在这里受审，是因为指望神向我们祖先所应许的┄┄就是因为这指望┄┄我被控告”（使徒行传</a:t>
            </a:r>
            <a:r>
              <a:rPr lang="en-US" altLang="zh-CN" dirty="0"/>
              <a:t>26</a:t>
            </a:r>
            <a:r>
              <a:rPr lang="zh-CN" altLang="en-US" dirty="0"/>
              <a:t>：</a:t>
            </a:r>
            <a:r>
              <a:rPr lang="en-US" altLang="zh-CN" dirty="0"/>
              <a:t>6</a:t>
            </a:r>
            <a:r>
              <a:rPr lang="zh-CN" altLang="en-US" dirty="0"/>
              <a:t>，</a:t>
            </a:r>
            <a:r>
              <a:rPr lang="en-US" altLang="zh-CN" dirty="0"/>
              <a:t>7</a:t>
            </a:r>
            <a:r>
              <a:rPr lang="zh-CN" altLang="en-US" dirty="0"/>
              <a:t>）。在他生命的绝大多数时间中，保罗在传布“好消息（福音），就是那应许祖宗的话，神已经应验┄┄叫耶稣复活了”（使徒行传</a:t>
            </a:r>
            <a:r>
              <a:rPr lang="en-US" altLang="zh-CN" dirty="0"/>
              <a:t>13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，</a:t>
            </a:r>
            <a:r>
              <a:rPr lang="en-US" altLang="zh-CN" dirty="0"/>
              <a:t>33</a:t>
            </a:r>
            <a:r>
              <a:rPr lang="zh-CN" altLang="en-US" dirty="0"/>
              <a:t>）。保罗解释到相信这应许将给我们带来死而复活的希望（使徒行传</a:t>
            </a:r>
            <a:r>
              <a:rPr lang="en-US" altLang="zh-CN" dirty="0"/>
              <a:t>26</a:t>
            </a:r>
            <a:r>
              <a:rPr lang="zh-CN" altLang="en-US" dirty="0"/>
              <a:t>：</a:t>
            </a:r>
            <a:r>
              <a:rPr lang="en-US" altLang="zh-CN" dirty="0"/>
              <a:t>6…8</a:t>
            </a:r>
            <a:r>
              <a:rPr lang="zh-CN" altLang="en-US" dirty="0"/>
              <a:t>，</a:t>
            </a:r>
            <a:r>
              <a:rPr lang="en-US" altLang="zh-CN" dirty="0"/>
              <a:t>23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），并能对耶稣的第二次降临、他的审判及即将到来的天国有所了解（使徒行传</a:t>
            </a:r>
            <a:r>
              <a:rPr lang="en-US" altLang="zh-CN" dirty="0"/>
              <a:t>24</a:t>
            </a:r>
            <a:r>
              <a:rPr lang="zh-CN" altLang="en-US" dirty="0"/>
              <a:t>：</a:t>
            </a:r>
            <a:r>
              <a:rPr lang="en-US" altLang="zh-CN" dirty="0"/>
              <a:t>25</a:t>
            </a:r>
            <a:r>
              <a:rPr lang="zh-CN" altLang="en-US" dirty="0"/>
              <a:t>；</a:t>
            </a:r>
            <a:r>
              <a:rPr lang="en-US" altLang="zh-CN" dirty="0"/>
              <a:t>28</a:t>
            </a:r>
            <a:r>
              <a:rPr lang="zh-CN" altLang="en-US" dirty="0"/>
              <a:t>：</a:t>
            </a:r>
            <a:r>
              <a:rPr lang="en-US" altLang="zh-CN" dirty="0"/>
              <a:t>20</a:t>
            </a:r>
            <a:r>
              <a:rPr lang="zh-CN" altLang="en-US" dirty="0"/>
              <a:t>，</a:t>
            </a:r>
            <a:r>
              <a:rPr lang="en-US" altLang="zh-CN" dirty="0"/>
              <a:t>31</a:t>
            </a:r>
            <a:r>
              <a:rPr lang="zh-CN" altLang="en-US" dirty="0" smtClean="0"/>
              <a:t>）。</a:t>
            </a:r>
            <a:r>
              <a:rPr lang="zh-CN" altLang="en-US" dirty="0"/>
              <a:t>我们首先必须了解真正的基督徒的希望是“以色列的希望”。</a:t>
            </a:r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3.5  </a:t>
            </a:r>
            <a:r>
              <a:rPr lang="zh-CN" altLang="en-US" dirty="0"/>
              <a:t> 对大卫的应许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撒母耳记下</a:t>
            </a:r>
            <a:r>
              <a:rPr lang="en-GB" dirty="0" smtClean="0"/>
              <a:t>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你寿数满足，与你列祖同睡的时候，我必使你的后裔接替你的位，我也必坚定他的国。他必为我的名建造殿宇，我必坚定他的国位，直到永远。我要作他的父，他要作我的子；他若犯了罪，我必用人的杖责打他；用人的鞭责罚他。但我的慈爱仍不离开他，象离开在你面前的扫罗一样。你的家和你的国，必在我面前永远坚定。你的国位也必坚定，直到永远“（撒母耳记下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12-16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耶稣大</a:t>
            </a:r>
            <a:r>
              <a:rPr lang="zh-CN" altLang="en-US" dirty="0"/>
              <a:t>卫后裔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/>
              <a:t>“我是┅┅大卫的根“（启示录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“（耶稣），按肉体来说，是从大卫后裔生的“（罗马书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“从这人的后裔中，神已经照着所应许的，为以色列人立了一位救主，就是耶稣“（使徒行传</a:t>
            </a:r>
            <a:r>
              <a:rPr lang="en-US" altLang="zh-CN" dirty="0"/>
              <a:t>13</a:t>
            </a:r>
            <a:r>
              <a:rPr lang="zh-CN" altLang="en-US" dirty="0"/>
              <a:t>：</a:t>
            </a:r>
            <a:r>
              <a:rPr lang="en-US" altLang="zh-CN" dirty="0"/>
              <a:t>23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天使告诉童贞女马利亚她的儿子，耶稣：“主神要把他祖大卫的位给他┅┅，他的国也没有穷尽”（路加福音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，</a:t>
            </a:r>
            <a:r>
              <a:rPr lang="en-US" altLang="zh-CN" dirty="0"/>
              <a:t>33</a:t>
            </a:r>
            <a:r>
              <a:rPr lang="zh-CN" altLang="en-US" dirty="0"/>
              <a:t>）。这将撒母耳记下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中的对于大卫后裔的应许适用到耶稣身上。</a:t>
            </a:r>
            <a:endParaRPr lang="en-GB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处女生子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“你的后裔┅┅接你的位┅┅我要作他的父，他要作我的子。”“┅┅我要使你所生的坐在你的宝座上”（撒母耳记下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12</a:t>
            </a:r>
            <a:r>
              <a:rPr lang="zh-CN" altLang="en-US" dirty="0"/>
              <a:t>，</a:t>
            </a:r>
            <a:r>
              <a:rPr lang="en-US" altLang="zh-CN" dirty="0"/>
              <a:t>14</a:t>
            </a:r>
            <a:r>
              <a:rPr lang="zh-CN" altLang="en-US" dirty="0"/>
              <a:t>；诗篇</a:t>
            </a:r>
            <a:r>
              <a:rPr lang="en-US" altLang="zh-CN" dirty="0"/>
              <a:t>132</a:t>
            </a:r>
            <a:r>
              <a:rPr lang="zh-CN" altLang="en-US" dirty="0"/>
              <a:t>：</a:t>
            </a:r>
            <a:r>
              <a:rPr lang="en-US" altLang="zh-CN" dirty="0"/>
              <a:t>10</a:t>
            </a:r>
            <a:r>
              <a:rPr lang="zh-CN" altLang="en-US" dirty="0"/>
              <a:t>，</a:t>
            </a:r>
            <a:r>
              <a:rPr lang="en-US" altLang="zh-CN" dirty="0"/>
              <a:t>11</a:t>
            </a:r>
            <a:r>
              <a:rPr lang="zh-CN" altLang="en-US" dirty="0"/>
              <a:t>）。耶稣，这个后裔，将是大卫的嫡亲后裔，又把神作为父亲。这样只能通过处女的生育才能达到，就如新约中所描述的那样；耶稣的母亲是马利亚，是大卫的后裔（路加福音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），但他没有生身父亲。</a:t>
            </a:r>
            <a:endParaRPr lang="en-GB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耶稣殿</a:t>
            </a:r>
            <a:r>
              <a:rPr lang="zh-CN" altLang="en-US" dirty="0"/>
              <a:t>宇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“他必以我的名建造殿宇”（撒母耳记下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）表明了耶稣将会为神建造一座神殿－精神上与实物的</a:t>
            </a:r>
            <a:r>
              <a:rPr lang="zh-CN" altLang="en-US" dirty="0" smtClean="0"/>
              <a:t>。（</a:t>
            </a:r>
            <a:r>
              <a:rPr lang="zh-CN" altLang="en-US" dirty="0"/>
              <a:t>耶稣重返地面后神国的第一个千年）耶路撒冷建造一座神殿。神的“殿宇”是神希望居住的地方，而且以赛亚书</a:t>
            </a:r>
            <a:r>
              <a:rPr lang="en-US" altLang="zh-CN" dirty="0"/>
              <a:t>66</a:t>
            </a:r>
            <a:r>
              <a:rPr lang="zh-CN" altLang="en-US" dirty="0"/>
              <a:t>：</a:t>
            </a:r>
            <a:r>
              <a:rPr lang="en-US" altLang="zh-CN" dirty="0"/>
              <a:t>1</a:t>
            </a:r>
            <a:r>
              <a:rPr lang="zh-CN" altLang="en-US" dirty="0"/>
              <a:t>，</a:t>
            </a:r>
            <a:r>
              <a:rPr lang="en-US" altLang="zh-CN" dirty="0"/>
              <a:t>2</a:t>
            </a:r>
            <a:r>
              <a:rPr lang="zh-CN" altLang="en-US" dirty="0"/>
              <a:t>告诉我们神将会居住在所有遵从他训诲的人们的心中。因此耶稣将建造一座由那些真正的信徒组成的殿让神在里面。关于彼得前书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4</a:t>
            </a:r>
            <a:r>
              <a:rPr lang="zh-CN" altLang="en-US" dirty="0"/>
              <a:t>－</a:t>
            </a:r>
            <a:r>
              <a:rPr lang="en-US" altLang="zh-CN" dirty="0"/>
              <a:t>8</a:t>
            </a:r>
            <a:r>
              <a:rPr lang="zh-CN" altLang="en-US" dirty="0"/>
              <a:t>中所描述的耶稣作为神神殿的基石，及彼得前书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/>
              <a:t>中所描述得基督徒作为神殿的砖瓦都由此证明了。</a:t>
            </a:r>
            <a:endParaRPr lang="en-GB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以</a:t>
            </a:r>
            <a:r>
              <a:rPr lang="zh-CN" altLang="en-US" dirty="0"/>
              <a:t>大卫</a:t>
            </a:r>
            <a:r>
              <a:rPr lang="zh-CN" altLang="en-US" dirty="0" smtClean="0"/>
              <a:t>的权柄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“我必定他（基督）的国位，直到永远┅┅你（大卫）的家与你的国┅┅你的国位也必坚定，直到永远”（撒母耳记下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13</a:t>
            </a:r>
            <a:r>
              <a:rPr lang="zh-CN" altLang="en-US" dirty="0"/>
              <a:t>，</a:t>
            </a:r>
            <a:r>
              <a:rPr lang="en-US" altLang="zh-CN" dirty="0"/>
              <a:t>16</a:t>
            </a:r>
            <a:r>
              <a:rPr lang="zh-CN" altLang="en-US" dirty="0"/>
              <a:t>；比较以赛亚书</a:t>
            </a:r>
            <a:r>
              <a:rPr lang="en-US" altLang="zh-CN" dirty="0"/>
              <a:t>9</a:t>
            </a:r>
            <a:r>
              <a:rPr lang="zh-CN" altLang="en-US" dirty="0"/>
              <a:t>：</a:t>
            </a:r>
            <a:r>
              <a:rPr lang="en-US" altLang="zh-CN" dirty="0"/>
              <a:t>6</a:t>
            </a:r>
            <a:r>
              <a:rPr lang="zh-CN" altLang="en-US" dirty="0"/>
              <a:t>，</a:t>
            </a:r>
            <a:r>
              <a:rPr lang="en-US" altLang="zh-CN" dirty="0"/>
              <a:t>7</a:t>
            </a:r>
            <a:r>
              <a:rPr lang="zh-CN" altLang="en-US" dirty="0"/>
              <a:t>）。因此基督的国将建立在大卫以色列国的基础上；这便意味着即将到来的神国是对以色列国的重</a:t>
            </a:r>
            <a:r>
              <a:rPr lang="zh-CN" altLang="en-US" dirty="0" smtClean="0"/>
              <a:t>建。</a:t>
            </a:r>
            <a:r>
              <a:rPr lang="zh-CN" altLang="en-US" dirty="0"/>
              <a:t>为了实现这个应许，基督必须以大卫的“权柄”或是统治地位进行管辖。这是真正发生在耶路撒冷，也是关于使这些应许得以实现，</a:t>
            </a:r>
            <a:endParaRPr lang="en-GB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国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‘你的家与你的国，必在我面前永远坚立“（撒母耳记下</a:t>
            </a:r>
            <a:r>
              <a:rPr lang="en-US" altLang="zh-CN" dirty="0"/>
              <a:t>7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/>
              <a:t>）说明了大卫将会目睹基督不朽的神国的建立。因此这其实是一个间接的应许，应许大卫将在基督重临时复活，以使他可以亲眼目睹在世界范围内建立神国，并由耶稣在耶路撒冷进行统治。</a:t>
            </a:r>
            <a:endParaRPr lang="en-GB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错误的观点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很多教派传</a:t>
            </a:r>
            <a:r>
              <a:rPr lang="zh-CN" altLang="en-US" dirty="0"/>
              <a:t>播与这些奇妙事实截然不同的教</a:t>
            </a:r>
            <a:r>
              <a:rPr lang="zh-CN" altLang="en-US" dirty="0" smtClean="0"/>
              <a:t>义</a:t>
            </a:r>
            <a:endParaRPr lang="en-US" altLang="zh-CN" dirty="0" smtClean="0"/>
          </a:p>
          <a:p>
            <a:r>
              <a:rPr lang="zh-CN" altLang="en-US" dirty="0"/>
              <a:t>如果耶稣真正地“事先存在“，也就是在他出世之前便作为一个人存在了，那么关于耶稣将是大卫的“后裔”，或后代的这些应许则都是废话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如果神国将在天上，那么耶稣不能重建大卫的以色列国了，也就不能以大卫的“权柄”或他的统治地位来管辖。这些事物确实在地面上，因此它们的重建也必须在同样的地点。</a:t>
            </a:r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3276600" y="5181600"/>
            <a:ext cx="2286000" cy="10668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sz="5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是</a:t>
            </a:r>
            <a:r>
              <a:rPr lang="en-US" sz="5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!</a:t>
            </a:r>
            <a:endParaRPr lang="en-US" sz="5400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438400" y="4648200"/>
            <a:ext cx="41148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600200" y="990600"/>
            <a:ext cx="5715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 pitchFamily="82" charset="0"/>
              </a:rPr>
              <a:t>神对大卫亚伯拉罕应许</a:t>
            </a:r>
            <a:endParaRPr lang="en-US" sz="5400" b="1" dirty="0">
              <a:effectLst>
                <a:outerShdw blurRad="38100" dist="38100" dir="2700000" algn="tl">
                  <a:srgbClr val="C0C0C0"/>
                </a:outerShdw>
              </a:effectLst>
              <a:latin typeface="BernhardFashion BT" pitchFamily="82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295400" y="4175125"/>
            <a:ext cx="6248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是否包括你</a:t>
            </a:r>
            <a:endParaRPr lang="en-US" sz="28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Text Box 5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提供给</a:t>
            </a:r>
            <a:r>
              <a:rPr lang="zh-CN" alt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你？</a:t>
            </a:r>
            <a:endParaRPr lang="en-US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2948" name="Oval 4"/>
          <p:cNvSpPr>
            <a:spLocks noGrp="1" noChangeArrowheads="1"/>
          </p:cNvSpPr>
          <p:nvPr>
            <p:ph idx="1"/>
          </p:nvPr>
        </p:nvSpPr>
        <p:spPr>
          <a:xfrm>
            <a:off x="2819400" y="2819400"/>
            <a:ext cx="3352800" cy="19050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</a:ln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6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是</a:t>
            </a:r>
            <a:r>
              <a:rPr lang="en-US" sz="6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!</a:t>
            </a:r>
            <a:endParaRPr lang="en-US" sz="6000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3.2  </a:t>
            </a:r>
            <a:r>
              <a:rPr lang="zh-CN" altLang="en-US" dirty="0"/>
              <a:t> 伊甸园中的应许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第三章问答题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神的哪一个应许预示了罪与义之间的不断斗争？</a:t>
            </a:r>
          </a:p>
          <a:p>
            <a:r>
              <a:rPr lang="en-US" altLang="zh-CN" dirty="0"/>
              <a:t>a) </a:t>
            </a:r>
            <a:r>
              <a:rPr lang="zh-CN" altLang="en-US" dirty="0"/>
              <a:t>对挪亚的应许</a:t>
            </a:r>
          </a:p>
          <a:p>
            <a:r>
              <a:rPr lang="en-US" altLang="zh-CN" dirty="0"/>
              <a:t>b) </a:t>
            </a:r>
            <a:r>
              <a:rPr lang="zh-CN" altLang="en-US" dirty="0"/>
              <a:t>在伊甸园的应许</a:t>
            </a:r>
          </a:p>
          <a:p>
            <a:r>
              <a:rPr lang="en-US" altLang="zh-CN" dirty="0"/>
              <a:t>c) </a:t>
            </a:r>
            <a:r>
              <a:rPr lang="zh-CN" altLang="en-US" dirty="0"/>
              <a:t>对大卫的应许</a:t>
            </a:r>
          </a:p>
          <a:p>
            <a:r>
              <a:rPr lang="en-US" altLang="zh-CN" dirty="0"/>
              <a:t>d) </a:t>
            </a:r>
            <a:r>
              <a:rPr lang="zh-CN" altLang="en-US" dirty="0"/>
              <a:t>对亚伯拉罕的应许</a:t>
            </a:r>
          </a:p>
          <a:p>
            <a:r>
              <a:rPr lang="en-US" altLang="zh-CN" dirty="0"/>
              <a:t>2.</a:t>
            </a:r>
            <a:r>
              <a:rPr lang="zh-CN" altLang="en-US" dirty="0"/>
              <a:t>以下哪个选项是真正的在伊甸园中所承诺的应许？</a:t>
            </a:r>
          </a:p>
          <a:p>
            <a:r>
              <a:rPr lang="en-US" altLang="zh-CN" dirty="0"/>
              <a:t>a) </a:t>
            </a:r>
            <a:r>
              <a:rPr lang="zh-CN" altLang="en-US" dirty="0"/>
              <a:t>蛇的后裔是撒旦</a:t>
            </a:r>
          </a:p>
          <a:p>
            <a:r>
              <a:rPr lang="en-US" altLang="zh-CN" dirty="0"/>
              <a:t>b) </a:t>
            </a:r>
            <a:r>
              <a:rPr lang="zh-CN" altLang="en-US" dirty="0"/>
              <a:t>基督及义人们是女人的后裔</a:t>
            </a:r>
          </a:p>
          <a:p>
            <a:r>
              <a:rPr lang="en-US" altLang="zh-CN" dirty="0"/>
              <a:t>c) </a:t>
            </a:r>
            <a:r>
              <a:rPr lang="zh-CN" altLang="en-US" dirty="0"/>
              <a:t>蛇的后裔暂被基督所伤</a:t>
            </a:r>
          </a:p>
          <a:p>
            <a:r>
              <a:rPr lang="en-US" altLang="zh-CN" dirty="0"/>
              <a:t>d) </a:t>
            </a:r>
            <a:r>
              <a:rPr lang="zh-CN" altLang="en-US" dirty="0"/>
              <a:t>女人的后裔被基督的牺牲所伤</a:t>
            </a:r>
          </a:p>
          <a:p>
            <a:r>
              <a:rPr lang="en-US" altLang="zh-CN" dirty="0"/>
              <a:t>3.</a:t>
            </a:r>
            <a:r>
              <a:rPr lang="zh-CN" altLang="en-US" dirty="0"/>
              <a:t>亚伯拉罕的后裔将会在哪里永远居住？</a:t>
            </a:r>
          </a:p>
          <a:p>
            <a:r>
              <a:rPr lang="en-US" altLang="zh-CN" dirty="0"/>
              <a:t>a) </a:t>
            </a:r>
            <a:r>
              <a:rPr lang="zh-CN" altLang="en-US" dirty="0"/>
              <a:t>天堂</a:t>
            </a:r>
          </a:p>
          <a:p>
            <a:r>
              <a:rPr lang="en-US" altLang="zh-CN" dirty="0"/>
              <a:t>b) </a:t>
            </a:r>
            <a:r>
              <a:rPr lang="zh-CN" altLang="en-US" dirty="0"/>
              <a:t>耶路撒冷</a:t>
            </a:r>
          </a:p>
          <a:p>
            <a:r>
              <a:rPr lang="en-US" altLang="zh-CN" dirty="0"/>
              <a:t>c) </a:t>
            </a:r>
            <a:r>
              <a:rPr lang="zh-CN" altLang="en-US" dirty="0"/>
              <a:t>地上</a:t>
            </a:r>
          </a:p>
          <a:p>
            <a:r>
              <a:rPr lang="en-US" altLang="zh-CN" dirty="0"/>
              <a:t>d) </a:t>
            </a:r>
            <a:r>
              <a:rPr lang="zh-CN" altLang="en-US" dirty="0"/>
              <a:t>有些居住在天，有些居住在地</a:t>
            </a:r>
          </a:p>
          <a:p>
            <a:pPr lvl="0"/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/>
              <a:t>4.</a:t>
            </a:r>
            <a:r>
              <a:rPr lang="zh-CN" altLang="en-US" dirty="0"/>
              <a:t>以下哪个选项是对大卫的应许：</a:t>
            </a:r>
          </a:p>
          <a:p>
            <a:r>
              <a:rPr lang="en-US" altLang="zh-CN" dirty="0"/>
              <a:t>a) </a:t>
            </a:r>
            <a:r>
              <a:rPr lang="zh-CN" altLang="en-US" dirty="0"/>
              <a:t>他那伟大的后裔将会永远统治世界</a:t>
            </a:r>
          </a:p>
          <a:p>
            <a:r>
              <a:rPr lang="en-US" altLang="zh-CN" dirty="0"/>
              <a:t>b) </a:t>
            </a:r>
            <a:r>
              <a:rPr lang="zh-CN" altLang="en-US" dirty="0"/>
              <a:t>他的‘后裔‘将在天上拥有一个王国</a:t>
            </a:r>
          </a:p>
          <a:p>
            <a:r>
              <a:rPr lang="en-US" altLang="zh-CN" dirty="0"/>
              <a:t>c) </a:t>
            </a:r>
            <a:r>
              <a:rPr lang="zh-CN" altLang="en-US" dirty="0"/>
              <a:t>他的后裔将是神的儿子</a:t>
            </a:r>
          </a:p>
          <a:p>
            <a:r>
              <a:rPr lang="en-US" altLang="zh-CN" dirty="0"/>
              <a:t>d) </a:t>
            </a:r>
            <a:r>
              <a:rPr lang="zh-CN" altLang="en-US" dirty="0"/>
              <a:t>他的后裔，耶稣，将在他降生在地上前居住在天上</a:t>
            </a:r>
          </a:p>
          <a:p>
            <a:r>
              <a:rPr lang="en-US" altLang="zh-CN" dirty="0"/>
              <a:t>5.</a:t>
            </a:r>
            <a:r>
              <a:rPr lang="zh-CN" altLang="en-US" dirty="0"/>
              <a:t>我们如何才能成为亚伯拉罕的后裔？</a:t>
            </a:r>
          </a:p>
          <a:p>
            <a:r>
              <a:rPr lang="en-GB" dirty="0" smtClean="0"/>
              <a:t>	______________________________________________________________</a:t>
            </a:r>
          </a:p>
          <a:p>
            <a:r>
              <a:rPr lang="en-US" altLang="zh-CN" dirty="0"/>
              <a:t>6.</a:t>
            </a:r>
            <a:r>
              <a:rPr lang="zh-CN" altLang="en-US" dirty="0"/>
              <a:t>地球将会被摧毁吗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r>
              <a:rPr lang="en-US" altLang="zh-CN" dirty="0"/>
              <a:t>7.</a:t>
            </a:r>
            <a:r>
              <a:rPr lang="zh-CN" altLang="en-US" dirty="0"/>
              <a:t>神的应许如何证明你对问题</a:t>
            </a:r>
            <a:r>
              <a:rPr lang="en-US" altLang="zh-CN" dirty="0"/>
              <a:t>6</a:t>
            </a:r>
            <a:r>
              <a:rPr lang="zh-CN" altLang="en-US" dirty="0"/>
              <a:t>的回答呢？</a:t>
            </a:r>
            <a:r>
              <a:rPr lang="en-GB" dirty="0" smtClean="0"/>
              <a:t>______________________________________________________________</a:t>
            </a:r>
          </a:p>
          <a:p>
            <a:r>
              <a:rPr lang="en-US" altLang="zh-CN" dirty="0"/>
              <a:t>8.</a:t>
            </a:r>
            <a:r>
              <a:rPr lang="zh-CN" altLang="en-US" dirty="0"/>
              <a:t>请解释创世记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中伊甸园中承诺的应许。</a:t>
            </a:r>
            <a:endParaRPr lang="en-GB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“我要叫你和女人彼此为仇；你的后裔和女人的后裔也彼此为仇。女人的后裔要伤你的头，你要伤他的脚跟”（创世记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女子的后裔</a:t>
            </a:r>
            <a:r>
              <a:rPr lang="en-GB" dirty="0" smtClean="0"/>
              <a:t>=</a:t>
            </a:r>
            <a:r>
              <a:rPr lang="zh-CN" altLang="en-US" dirty="0"/>
              <a:t>耶</a:t>
            </a:r>
            <a:r>
              <a:rPr lang="zh-CN" altLang="en-US" dirty="0" smtClean="0"/>
              <a:t>稣和在</a:t>
            </a:r>
            <a:r>
              <a:rPr lang="zh-CN" altLang="en-US" dirty="0"/>
              <a:t>耶稣“里”的人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亚</a:t>
            </a:r>
            <a:r>
              <a:rPr lang="zh-CN" altLang="en-US" dirty="0"/>
              <a:t>伯拉罕的“后裔”是耶稣（加拉太书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/>
              <a:t>），为女子所生</a:t>
            </a:r>
            <a:r>
              <a:rPr lang="en-US" altLang="zh-CN" dirty="0"/>
              <a:t>(</a:t>
            </a:r>
            <a:r>
              <a:rPr lang="zh-CN" altLang="en-US" dirty="0"/>
              <a:t>加拉太书</a:t>
            </a:r>
            <a:r>
              <a:rPr lang="en-US" altLang="zh-CN" dirty="0"/>
              <a:t>4:4);</a:t>
            </a:r>
            <a:r>
              <a:rPr lang="zh-CN" altLang="en-US" dirty="0" smtClean="0"/>
              <a:t>但</a:t>
            </a:r>
            <a:r>
              <a:rPr lang="zh-CN" altLang="en-US" dirty="0"/>
              <a:t>我们通过受洗而成为在耶稣“里”的人，那么我们也成为了亚伯拉罕的后裔（加拉太书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27…29</a:t>
            </a:r>
            <a:r>
              <a:rPr lang="zh-CN" altLang="en-US" dirty="0"/>
              <a:t>）。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蛇的后裔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具有蛇家族的相似之</a:t>
            </a:r>
            <a:r>
              <a:rPr lang="zh-CN" altLang="en-US" dirty="0" smtClean="0"/>
              <a:t>处</a:t>
            </a:r>
            <a:endParaRPr lang="en-US" altLang="zh-CN" dirty="0" smtClean="0"/>
          </a:p>
          <a:p>
            <a:r>
              <a:rPr lang="zh-CN" altLang="en-US" dirty="0"/>
              <a:t>歪曲神的言</a:t>
            </a:r>
            <a:r>
              <a:rPr lang="zh-CN" altLang="en-US" dirty="0" smtClean="0"/>
              <a:t>语</a:t>
            </a:r>
            <a:endParaRPr lang="en-US" altLang="zh-CN" dirty="0" smtClean="0"/>
          </a:p>
          <a:p>
            <a:r>
              <a:rPr lang="zh-CN" altLang="en-US" dirty="0"/>
              <a:t>撒</a:t>
            </a:r>
            <a:r>
              <a:rPr lang="zh-CN" altLang="en-US" dirty="0" smtClean="0"/>
              <a:t>谎</a:t>
            </a:r>
            <a:endParaRPr lang="en-US" altLang="zh-CN" dirty="0" smtClean="0"/>
          </a:p>
          <a:p>
            <a:r>
              <a:rPr lang="zh-CN" altLang="en-US" dirty="0"/>
              <a:t>诱使他人犯罪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必不可少的蛇</a:t>
            </a:r>
            <a:endParaRPr lang="en-GB" dirty="0"/>
          </a:p>
        </p:txBody>
      </p:sp>
      <p:pic>
        <p:nvPicPr>
          <p:cNvPr id="4" name="Content Placeholder 3" descr="satan_sear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2002631"/>
            <a:ext cx="2895600" cy="42545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冲突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“你（蛇的后裔）要伤他的脚跟”（创世纪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）。他将永远要踩压蛇的后裔－那是罪－“女人的后裔要伤你（蛇的后裔）的头”。打击蛇的头部是致命的一击－相对于蛇被击中头部来讲，被蛇咬了脚后跟那只是暂时的伤痛。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2420</TotalTime>
  <Words>2822</Words>
  <Application>Microsoft Office PowerPoint</Application>
  <PresentationFormat>全屏显示(4:3)</PresentationFormat>
  <Paragraphs>124</Paragraphs>
  <Slides>40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40</vt:i4>
      </vt:variant>
    </vt:vector>
  </HeadingPairs>
  <TitlesOfParts>
    <vt:vector size="41" baseType="lpstr">
      <vt:lpstr>Flow</vt:lpstr>
      <vt:lpstr>第三章:神的应许 </vt:lpstr>
      <vt:lpstr>3.1  绪论 </vt:lpstr>
      <vt:lpstr>PowerPoint 演示文稿</vt:lpstr>
      <vt:lpstr>3.2   伊甸园中的应许 </vt:lpstr>
      <vt:lpstr>PowerPoint 演示文稿</vt:lpstr>
      <vt:lpstr>女子的后裔=耶稣和在耶稣“里”的人</vt:lpstr>
      <vt:lpstr>蛇的后裔</vt:lpstr>
      <vt:lpstr>必不可少的蛇</vt:lpstr>
      <vt:lpstr>冲突</vt:lpstr>
      <vt:lpstr>PowerPoint 演示文稿</vt:lpstr>
      <vt:lpstr>十字架上的冲突</vt:lpstr>
      <vt:lpstr>今日的冲突</vt:lpstr>
      <vt:lpstr>3.3对挪亚的应许</vt:lpstr>
      <vt:lpstr>PowerPoint 演示文稿</vt:lpstr>
      <vt:lpstr>地将永远长存. </vt:lpstr>
      <vt:lpstr>3.4对亚伯拉罕的应许 </vt:lpstr>
      <vt:lpstr>PowerPoint 演示文稿</vt:lpstr>
      <vt:lpstr>PowerPoint 演示文稿</vt:lpstr>
      <vt:lpstr>PowerPoint 演示文稿</vt:lpstr>
      <vt:lpstr>PowerPoint 演示文稿</vt:lpstr>
      <vt:lpstr>应许之地</vt:lpstr>
      <vt:lpstr>PowerPoint 演示文稿</vt:lpstr>
      <vt:lpstr>亚伯拉罕没有得到应许之地</vt:lpstr>
      <vt:lpstr>PowerPoint 演示文稿</vt:lpstr>
      <vt:lpstr>PowerPoint 演示文稿</vt:lpstr>
      <vt:lpstr>后裔</vt:lpstr>
      <vt:lpstr>特殊后裔就是基督</vt:lpstr>
      <vt:lpstr>成为亚伯拉罕的后裔 </vt:lpstr>
      <vt:lpstr>福音的连续性</vt:lpstr>
      <vt:lpstr>3.5   对大卫的应许</vt:lpstr>
      <vt:lpstr>撒母耳记下7</vt:lpstr>
      <vt:lpstr>耶稣大卫后裔</vt:lpstr>
      <vt:lpstr>处女生子</vt:lpstr>
      <vt:lpstr>耶稣殿宇</vt:lpstr>
      <vt:lpstr>以大卫的权柄</vt:lpstr>
      <vt:lpstr>国</vt:lpstr>
      <vt:lpstr>错误的观点</vt:lpstr>
      <vt:lpstr>PowerPoint 演示文稿</vt:lpstr>
      <vt:lpstr>提供给你？</vt:lpstr>
      <vt:lpstr> 第三章问答题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D</cp:lastModifiedBy>
  <cp:revision>55</cp:revision>
  <dcterms:created xsi:type="dcterms:W3CDTF">2012-04-15T06:33:01Z</dcterms:created>
  <dcterms:modified xsi:type="dcterms:W3CDTF">2012-08-02T16:12:24Z</dcterms:modified>
</cp:coreProperties>
</file>