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79" r:id="rId9"/>
    <p:sldId id="259" r:id="rId10"/>
    <p:sldId id="268" r:id="rId11"/>
    <p:sldId id="269" r:id="rId12"/>
    <p:sldId id="270" r:id="rId13"/>
    <p:sldId id="271" r:id="rId14"/>
    <p:sldId id="272" r:id="rId15"/>
    <p:sldId id="260" r:id="rId16"/>
    <p:sldId id="273" r:id="rId17"/>
    <p:sldId id="274" r:id="rId18"/>
    <p:sldId id="275" r:id="rId19"/>
    <p:sldId id="276" r:id="rId20"/>
    <p:sldId id="261" r:id="rId21"/>
    <p:sldId id="262" r:id="rId22"/>
    <p:sldId id="263" r:id="rId23"/>
    <p:sldId id="277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726" y="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0C5FAB-9994-41D3-9F19-A8EC8ED045FD}" type="datetimeFigureOut">
              <a:rPr lang="en-GB" smtClean="0"/>
              <a:pPr/>
              <a:t>12/08/2012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第五章 神的国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神为王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神常被描述成“以色列的王”（以赛亚书</a:t>
            </a:r>
            <a:r>
              <a:rPr lang="en-US" altLang="zh-CN" dirty="0"/>
              <a:t>44</a:t>
            </a:r>
            <a:r>
              <a:rPr lang="zh-CN" altLang="en-US" dirty="0"/>
              <a:t>：</a:t>
            </a:r>
            <a:r>
              <a:rPr lang="en-US" altLang="zh-CN" dirty="0"/>
              <a:t>6</a:t>
            </a:r>
            <a:r>
              <a:rPr lang="zh-CN" altLang="en-US" dirty="0"/>
              <a:t>，比较以赛亚书</a:t>
            </a:r>
            <a:r>
              <a:rPr lang="en-US" altLang="zh-CN" dirty="0"/>
              <a:t>41</a:t>
            </a:r>
            <a:r>
              <a:rPr lang="zh-CN" altLang="en-US" dirty="0"/>
              <a:t>：</a:t>
            </a:r>
            <a:r>
              <a:rPr lang="en-US" altLang="zh-CN" dirty="0"/>
              <a:t>27</a:t>
            </a:r>
            <a:r>
              <a:rPr lang="zh-CN" altLang="en-US" dirty="0"/>
              <a:t>；</a:t>
            </a:r>
            <a:r>
              <a:rPr lang="en-US" altLang="zh-CN" dirty="0"/>
              <a:t>43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/>
              <a:t>；诗篇</a:t>
            </a:r>
            <a:r>
              <a:rPr lang="en-US" altLang="zh-CN" dirty="0"/>
              <a:t>48</a:t>
            </a:r>
            <a:r>
              <a:rPr lang="zh-CN" altLang="en-US" dirty="0"/>
              <a:t>：</a:t>
            </a:r>
            <a:r>
              <a:rPr lang="en-US" altLang="zh-CN" dirty="0"/>
              <a:t>2</a:t>
            </a:r>
            <a:r>
              <a:rPr lang="zh-CN" altLang="en-US" dirty="0"/>
              <a:t>；</a:t>
            </a:r>
            <a:r>
              <a:rPr lang="en-US" altLang="zh-CN" dirty="0"/>
              <a:t>89</a:t>
            </a:r>
            <a:r>
              <a:rPr lang="zh-CN" altLang="en-US" dirty="0"/>
              <a:t>：</a:t>
            </a:r>
            <a:r>
              <a:rPr lang="en-US" altLang="zh-CN" dirty="0"/>
              <a:t>18</a:t>
            </a:r>
            <a:r>
              <a:rPr lang="zh-CN" altLang="en-US" dirty="0"/>
              <a:t>；</a:t>
            </a:r>
            <a:r>
              <a:rPr lang="en-US" altLang="zh-CN" dirty="0"/>
              <a:t>149</a:t>
            </a:r>
            <a:r>
              <a:rPr lang="zh-CN" altLang="en-US" dirty="0"/>
              <a:t>：</a:t>
            </a:r>
            <a:r>
              <a:rPr lang="en-US" altLang="zh-CN" dirty="0"/>
              <a:t>2</a:t>
            </a:r>
            <a:r>
              <a:rPr lang="zh-CN" altLang="en-US" dirty="0"/>
              <a:t>）；而以色列人则在他的国里。</a:t>
            </a:r>
            <a:r>
              <a:rPr lang="en-GB" dirty="0" smtClean="0"/>
              <a:t> </a:t>
            </a:r>
          </a:p>
          <a:p>
            <a:r>
              <a:rPr lang="zh-CN" altLang="en-US" dirty="0"/>
              <a:t>他们“作属我（神）的国民</a:t>
            </a:r>
            <a:r>
              <a:rPr lang="en-US" altLang="zh-CN" dirty="0"/>
              <a:t>……</a:t>
            </a:r>
            <a:r>
              <a:rPr lang="zh-CN" altLang="en-US" dirty="0"/>
              <a:t>为圣洁的国民”</a:t>
            </a:r>
            <a:r>
              <a:rPr lang="en-US" altLang="zh-CN" dirty="0"/>
              <a:t>(</a:t>
            </a:r>
            <a:r>
              <a:rPr lang="zh-CN" altLang="en-US" dirty="0"/>
              <a:t>出埃及纪</a:t>
            </a:r>
            <a:r>
              <a:rPr lang="en-US" altLang="zh-CN" dirty="0"/>
              <a:t>19:5,6)</a:t>
            </a:r>
            <a:r>
              <a:rPr lang="zh-CN" altLang="en-US" dirty="0"/>
              <a:t>。因此”以色列出了埃及</a:t>
            </a:r>
            <a:r>
              <a:rPr lang="en-US" altLang="zh-CN" dirty="0"/>
              <a:t>……</a:t>
            </a:r>
            <a:r>
              <a:rPr lang="zh-CN" altLang="en-US" dirty="0"/>
              <a:t>以色列为他治理的国度或国”（诗篇</a:t>
            </a:r>
            <a:r>
              <a:rPr lang="en-US" altLang="zh-CN" dirty="0"/>
              <a:t>114</a:t>
            </a:r>
            <a:r>
              <a:rPr lang="zh-CN" altLang="en-US" dirty="0"/>
              <a:t>：</a:t>
            </a:r>
            <a:r>
              <a:rPr lang="en-US" altLang="zh-CN" dirty="0"/>
              <a:t>1</a:t>
            </a:r>
            <a:r>
              <a:rPr lang="zh-CN" altLang="en-US" dirty="0"/>
              <a:t>，</a:t>
            </a:r>
            <a:r>
              <a:rPr lang="en-US" altLang="zh-CN" dirty="0"/>
              <a:t>2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当以色列人请求士师基甸为他们的王时，他回答说：“我不管理你们</a:t>
            </a:r>
            <a:r>
              <a:rPr lang="en-US" altLang="zh-CN" dirty="0"/>
              <a:t>……</a:t>
            </a:r>
            <a:r>
              <a:rPr lang="zh-CN" altLang="en-US" dirty="0"/>
              <a:t>惟有耶和华管理你们（士师记</a:t>
            </a:r>
            <a:r>
              <a:rPr lang="en-US" altLang="zh-CN" dirty="0"/>
              <a:t>8</a:t>
            </a:r>
            <a:r>
              <a:rPr lang="zh-CN" altLang="en-US" dirty="0"/>
              <a:t>：</a:t>
            </a:r>
            <a:r>
              <a:rPr lang="en-US" altLang="zh-CN" dirty="0"/>
              <a:t>23</a:t>
            </a:r>
            <a:r>
              <a:rPr lang="zh-CN" altLang="en-US" dirty="0"/>
              <a:t>）。</a:t>
            </a:r>
            <a:endParaRPr lang="en-GB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以色列的王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神悲痛地对撒母耳说：“他们厌弃我，不要我作他们的王“（撒母耳记上</a:t>
            </a:r>
            <a:r>
              <a:rPr lang="en-US" altLang="zh-CN" dirty="0"/>
              <a:t>8</a:t>
            </a:r>
            <a:r>
              <a:rPr lang="zh-CN" altLang="en-US" dirty="0"/>
              <a:t>：</a:t>
            </a:r>
            <a:r>
              <a:rPr lang="en-US" altLang="zh-CN" dirty="0"/>
              <a:t>7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坐“神的”王位，“为耶和华你的神作王”（历代志下</a:t>
            </a:r>
            <a:r>
              <a:rPr lang="en-US" altLang="zh-CN" dirty="0"/>
              <a:t>9</a:t>
            </a:r>
            <a:r>
              <a:rPr lang="zh-CN" altLang="en-US" dirty="0"/>
              <a:t>：</a:t>
            </a:r>
            <a:r>
              <a:rPr lang="en-US" altLang="zh-CN" dirty="0"/>
              <a:t>8</a:t>
            </a:r>
            <a:r>
              <a:rPr lang="zh-CN" altLang="en-US" dirty="0"/>
              <a:t>；历代志上</a:t>
            </a:r>
            <a:r>
              <a:rPr lang="en-US" altLang="zh-CN" dirty="0"/>
              <a:t>28</a:t>
            </a:r>
            <a:r>
              <a:rPr lang="zh-CN" altLang="en-US" dirty="0"/>
              <a:t>：</a:t>
            </a:r>
            <a:r>
              <a:rPr lang="en-US" altLang="zh-CN" dirty="0"/>
              <a:t>5</a:t>
            </a:r>
            <a:r>
              <a:rPr lang="zh-CN" altLang="en-US" dirty="0"/>
              <a:t>，</a:t>
            </a:r>
            <a:r>
              <a:rPr lang="en-US" altLang="zh-CN" dirty="0"/>
              <a:t>29</a:t>
            </a:r>
            <a:r>
              <a:rPr lang="zh-CN" altLang="en-US" dirty="0"/>
              <a:t>：</a:t>
            </a:r>
            <a:r>
              <a:rPr lang="en-US" altLang="zh-CN" dirty="0"/>
              <a:t>23</a:t>
            </a:r>
            <a:r>
              <a:rPr lang="zh-CN" altLang="en-US" dirty="0"/>
              <a:t>）。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以色列的终结预示了神的国的终结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“你这受死伤行恶的以色列王（如西底家），罪孽的尽头到了，受极的日子已到。主耶和华如此说，当除掉冠，摘下冕（如西底家将不再为王），景况必不象先前。</a:t>
            </a:r>
            <a:r>
              <a:rPr lang="en-US" altLang="zh-CN" dirty="0"/>
              <a:t>……</a:t>
            </a:r>
            <a:r>
              <a:rPr lang="zh-CN" altLang="en-US" dirty="0"/>
              <a:t>我要将这过倾覆，倾覆，而又倾覆，这国也不必再有，直等到那应得的人来到，我就赐给他</a:t>
            </a:r>
            <a:r>
              <a:rPr lang="zh-CN" altLang="en-US" dirty="0" smtClean="0"/>
              <a:t>”。</a:t>
            </a:r>
            <a:endParaRPr lang="en-US" altLang="zh-CN" dirty="0" smtClean="0"/>
          </a:p>
          <a:p>
            <a:r>
              <a:rPr lang="zh-CN" altLang="en-US" dirty="0"/>
              <a:t>神将“把他祖大卫的位给他（耶稣）</a:t>
            </a:r>
            <a:r>
              <a:rPr lang="en-US" altLang="zh-CN" dirty="0"/>
              <a:t>……</a:t>
            </a:r>
            <a:r>
              <a:rPr lang="zh-CN" altLang="en-US" dirty="0"/>
              <a:t>他的国没有穷尽“（路加福音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32</a:t>
            </a:r>
            <a:r>
              <a:rPr lang="zh-CN" altLang="en-US" dirty="0"/>
              <a:t>，</a:t>
            </a:r>
            <a:r>
              <a:rPr lang="en-US" altLang="zh-CN" dirty="0"/>
              <a:t>33</a:t>
            </a:r>
            <a:r>
              <a:rPr lang="zh-CN" altLang="en-US" dirty="0"/>
              <a:t>）</a:t>
            </a:r>
            <a:r>
              <a:rPr lang="en-US" altLang="zh-CN" dirty="0"/>
              <a:t>--</a:t>
            </a:r>
            <a:r>
              <a:rPr lang="zh-CN" altLang="en-US" dirty="0"/>
              <a:t>在基督回归时。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神的</a:t>
            </a:r>
            <a:r>
              <a:rPr lang="zh-CN" altLang="en-US" dirty="0" smtClean="0"/>
              <a:t>国复</a:t>
            </a:r>
            <a:r>
              <a:rPr lang="zh-CN" altLang="en-US" dirty="0"/>
              <a:t>兴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“他们聚集的时候，问耶稣说：主啊，你复兴以色列国就在这时候吗也就以西结书</a:t>
            </a:r>
            <a:r>
              <a:rPr lang="en-US" altLang="zh-CN" dirty="0"/>
              <a:t>21</a:t>
            </a:r>
            <a:r>
              <a:rPr lang="zh-CN" altLang="en-US" dirty="0"/>
              <a:t>：</a:t>
            </a:r>
            <a:r>
              <a:rPr lang="en-US" altLang="zh-CN" dirty="0"/>
              <a:t>27</a:t>
            </a:r>
            <a:r>
              <a:rPr lang="zh-CN" altLang="en-US" dirty="0"/>
              <a:t>所说的应许能否在现在实现？</a:t>
            </a:r>
            <a:r>
              <a:rPr lang="en-GB" dirty="0" smtClean="0"/>
              <a:t> </a:t>
            </a:r>
            <a:r>
              <a:rPr lang="zh-CN" altLang="en-US" dirty="0"/>
              <a:t>（使徒行传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6-11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“基督耶稣</a:t>
            </a:r>
            <a:r>
              <a:rPr lang="en-US" altLang="zh-CN" dirty="0"/>
              <a:t>……</a:t>
            </a:r>
            <a:r>
              <a:rPr lang="zh-CN" altLang="en-US" dirty="0"/>
              <a:t>天必留他，等到万物复兴的时候，借着圣先知所说的</a:t>
            </a:r>
            <a:r>
              <a:rPr lang="zh-CN" altLang="en-US" dirty="0" smtClean="0"/>
              <a:t>”（</a:t>
            </a:r>
            <a:r>
              <a:rPr lang="zh-CN" altLang="en-US" dirty="0"/>
              <a:t>使徒行传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20</a:t>
            </a:r>
            <a:r>
              <a:rPr lang="zh-CN" altLang="en-US" dirty="0"/>
              <a:t>，</a:t>
            </a:r>
            <a:r>
              <a:rPr lang="en-US" altLang="zh-CN" dirty="0"/>
              <a:t>21</a:t>
            </a:r>
            <a:r>
              <a:rPr lang="zh-CN" altLang="en-US" dirty="0" smtClean="0"/>
              <a:t>）。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神</a:t>
            </a:r>
            <a:r>
              <a:rPr lang="zh-CN" altLang="en-US" dirty="0" smtClean="0"/>
              <a:t>国在地球上重新建立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99715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zh-CN" altLang="en-US" dirty="0"/>
              <a:t>“到那日，我必建立大卫倒塌的帐幕（路加福音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32</a:t>
            </a:r>
            <a:r>
              <a:rPr lang="zh-CN" altLang="en-US" dirty="0"/>
              <a:t>，</a:t>
            </a:r>
            <a:r>
              <a:rPr lang="en-US" altLang="zh-CN" dirty="0"/>
              <a:t>33</a:t>
            </a:r>
            <a:r>
              <a:rPr lang="zh-CN" altLang="en-US" dirty="0"/>
              <a:t>中大卫的权柄），堵住其中的破口。把那破坏的建立起来，重新修造，象古时的一样（阿摩司书</a:t>
            </a:r>
            <a:r>
              <a:rPr lang="en-US" altLang="zh-CN" dirty="0"/>
              <a:t>9</a:t>
            </a:r>
            <a:r>
              <a:rPr lang="zh-CN" altLang="en-US" dirty="0"/>
              <a:t>：</a:t>
            </a:r>
            <a:r>
              <a:rPr lang="en-US" altLang="zh-CN" dirty="0"/>
              <a:t>11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 “他们的儿女要如往日，他们的会众竖立在我面前“（耶利米书</a:t>
            </a:r>
            <a:r>
              <a:rPr lang="en-US" altLang="zh-CN" dirty="0"/>
              <a:t>30</a:t>
            </a:r>
            <a:r>
              <a:rPr lang="zh-CN" altLang="en-US" dirty="0"/>
              <a:t>：</a:t>
            </a:r>
            <a:r>
              <a:rPr lang="en-US" altLang="zh-CN" dirty="0"/>
              <a:t>20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0"/>
            <a:r>
              <a:rPr lang="zh-CN" altLang="en-US" dirty="0"/>
              <a:t> “耶和华必再挑选耶路撒冷“（撒迦利亚书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12</a:t>
            </a:r>
            <a:r>
              <a:rPr lang="zh-CN" altLang="en-US" dirty="0"/>
              <a:t>）。使耶路撒冷成为它全世界范围的神的国的首府（比较 诗篇</a:t>
            </a:r>
            <a:r>
              <a:rPr lang="en-US" altLang="zh-CN" dirty="0"/>
              <a:t>48</a:t>
            </a:r>
            <a:r>
              <a:rPr lang="zh-CN" altLang="en-US" dirty="0"/>
              <a:t>：</a:t>
            </a:r>
            <a:r>
              <a:rPr lang="en-US" altLang="zh-CN" dirty="0"/>
              <a:t>2</a:t>
            </a:r>
            <a:r>
              <a:rPr lang="zh-CN" altLang="en-US" dirty="0"/>
              <a:t>；以赛亚书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2-4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r>
              <a:rPr lang="zh-CN" altLang="en-US" dirty="0"/>
              <a:t>耶路撒冷民的国权，必归与你</a:t>
            </a:r>
            <a:r>
              <a:rPr lang="en-GB" dirty="0" smtClean="0"/>
              <a:t>(</a:t>
            </a:r>
            <a:r>
              <a:rPr lang="zh-CN" altLang="en-US" dirty="0"/>
              <a:t>弥迦书 </a:t>
            </a:r>
            <a:r>
              <a:rPr lang="en-GB" dirty="0" smtClean="0"/>
              <a:t>4:8 ).</a:t>
            </a:r>
          </a:p>
          <a:p>
            <a:pPr lvl="0"/>
            <a:r>
              <a:rPr lang="zh-CN" altLang="en-US" dirty="0"/>
              <a:t>“我要使犹大和以色列被掳的归</a:t>
            </a:r>
            <a:r>
              <a:rPr lang="zh-CN" altLang="en-US" dirty="0" smtClean="0"/>
              <a:t>回，</a:t>
            </a:r>
            <a:r>
              <a:rPr lang="zh-CN" altLang="en-US" dirty="0"/>
              <a:t>并建立他们与起初一样</a:t>
            </a:r>
            <a:r>
              <a:rPr lang="en-US" altLang="zh-CN" dirty="0"/>
              <a:t>……</a:t>
            </a:r>
            <a:r>
              <a:rPr lang="zh-CN" altLang="en-US" dirty="0"/>
              <a:t>必再听到</a:t>
            </a:r>
            <a:r>
              <a:rPr lang="en-US" altLang="zh-CN" dirty="0"/>
              <a:t>……</a:t>
            </a:r>
            <a:r>
              <a:rPr lang="zh-CN" altLang="en-US" dirty="0"/>
              <a:t>欢喜和快乐的声音</a:t>
            </a:r>
            <a:r>
              <a:rPr lang="en-US" altLang="zh-CN" dirty="0"/>
              <a:t>……</a:t>
            </a:r>
            <a:r>
              <a:rPr lang="zh-CN" altLang="en-US" dirty="0"/>
              <a:t>因为我必使这地被掳的人归回，和起初一样</a:t>
            </a:r>
            <a:r>
              <a:rPr lang="en-US" altLang="zh-CN" dirty="0"/>
              <a:t>……</a:t>
            </a:r>
            <a:r>
              <a:rPr lang="zh-CN" altLang="en-US" dirty="0"/>
              <a:t>在这土地（耶路撒冷）必再有牧人的住处，羊群躺卧在那里（耶利米书</a:t>
            </a:r>
            <a:r>
              <a:rPr lang="en-US" altLang="zh-CN" dirty="0"/>
              <a:t>33</a:t>
            </a:r>
            <a:r>
              <a:rPr lang="zh-CN" altLang="en-US" dirty="0"/>
              <a:t>：</a:t>
            </a:r>
            <a:r>
              <a:rPr lang="en-US" altLang="zh-CN" dirty="0"/>
              <a:t>7-12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lvl="0"/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5.4</a:t>
            </a:r>
            <a:r>
              <a:rPr lang="zh-CN" altLang="en-US" dirty="0"/>
              <a:t>未来的神国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我们将在地球上</a:t>
            </a:r>
            <a:r>
              <a:rPr lang="zh-CN" altLang="en-US" dirty="0"/>
              <a:t>执掌王权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那些追随基督的人将是“国民，作祭司，归于神，在地上执掌王权”（启示录</a:t>
            </a:r>
            <a:r>
              <a:rPr lang="en-US" altLang="zh-CN" dirty="0"/>
              <a:t>5</a:t>
            </a:r>
            <a:r>
              <a:rPr lang="zh-CN" altLang="en-US" dirty="0"/>
              <a:t>：</a:t>
            </a:r>
            <a:r>
              <a:rPr lang="en-US" altLang="zh-CN" dirty="0"/>
              <a:t>10</a:t>
            </a:r>
            <a:r>
              <a:rPr lang="zh-CN" altLang="en-US" dirty="0"/>
              <a:t>）。我们将掌管不计其数，大大小小的城；一个人将掌管十座城，另一个人将掌管五座城（路加福音</a:t>
            </a:r>
            <a:r>
              <a:rPr lang="en-US" altLang="zh-CN" dirty="0"/>
              <a:t>19</a:t>
            </a:r>
            <a:r>
              <a:rPr lang="zh-CN" altLang="en-US" dirty="0"/>
              <a:t>：</a:t>
            </a:r>
            <a:r>
              <a:rPr lang="en-US" altLang="zh-CN" dirty="0"/>
              <a:t>17</a:t>
            </a:r>
            <a:r>
              <a:rPr lang="zh-CN" altLang="en-US" dirty="0"/>
              <a:t>）。基督将与我们分享在地上的王权（启示录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27</a:t>
            </a:r>
            <a:r>
              <a:rPr lang="zh-CN" altLang="en-US" dirty="0"/>
              <a:t>，提摩太后书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12</a:t>
            </a:r>
            <a:r>
              <a:rPr lang="zh-CN" altLang="en-US" dirty="0"/>
              <a:t>）。“王凭公义行政，必有首领借公义掌权”（以赛亚书</a:t>
            </a:r>
            <a:r>
              <a:rPr lang="en-US" altLang="zh-CN" dirty="0"/>
              <a:t>32</a:t>
            </a:r>
            <a:r>
              <a:rPr lang="zh-CN" altLang="en-US" dirty="0"/>
              <a:t>：</a:t>
            </a:r>
            <a:r>
              <a:rPr lang="en-US" altLang="zh-CN" dirty="0"/>
              <a:t>1</a:t>
            </a:r>
            <a:r>
              <a:rPr lang="zh-CN" altLang="en-US" dirty="0"/>
              <a:t>，诗篇</a:t>
            </a:r>
            <a:r>
              <a:rPr lang="en-US" altLang="zh-CN" dirty="0"/>
              <a:t>45</a:t>
            </a:r>
            <a:r>
              <a:rPr lang="zh-CN" altLang="en-US" dirty="0"/>
              <a:t>：</a:t>
            </a:r>
            <a:r>
              <a:rPr lang="en-US" altLang="zh-CN" dirty="0"/>
              <a:t>16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基督将永远掌执大卫的重新建立的权柄（路加福音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32</a:t>
            </a:r>
            <a:r>
              <a:rPr lang="zh-CN" altLang="en-US" dirty="0"/>
              <a:t>，</a:t>
            </a:r>
            <a:r>
              <a:rPr lang="en-US" altLang="zh-CN" dirty="0"/>
              <a:t>33</a:t>
            </a:r>
            <a:r>
              <a:rPr lang="zh-CN" altLang="en-US" dirty="0"/>
              <a:t>）。也就是说他将拥有大卫的在耶路撒冷的权柄与王位。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以赛亚书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2</a:t>
            </a:r>
            <a:r>
              <a:rPr lang="zh-CN" altLang="en-US" dirty="0"/>
              <a:t>，</a:t>
            </a:r>
            <a:r>
              <a:rPr lang="en-US" altLang="zh-CN" dirty="0"/>
              <a:t>3</a:t>
            </a:r>
            <a:r>
              <a:rPr lang="zh-CN" altLang="en-US" dirty="0"/>
              <a:t>被预言：“未来的日子，耶和华殿的山（国－但以理书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35</a:t>
            </a:r>
            <a:r>
              <a:rPr lang="zh-CN" altLang="en-US" dirty="0"/>
              <a:t>，</a:t>
            </a:r>
            <a:r>
              <a:rPr lang="en-US" altLang="zh-CN" dirty="0"/>
              <a:t>44</a:t>
            </a:r>
            <a:r>
              <a:rPr lang="zh-CN" altLang="en-US" dirty="0"/>
              <a:t>）必竖立起来（就是神的国与圣殿将在人的国之上）万民都流归这山。必有许多国的民前往，说来吧，我们登耶和华的山，奔雅各神的殿；必将他的道教训我们</a:t>
            </a:r>
            <a:r>
              <a:rPr lang="en-US" altLang="zh-CN" dirty="0"/>
              <a:t>……</a:t>
            </a:r>
            <a:r>
              <a:rPr lang="zh-CN" altLang="en-US" dirty="0"/>
              <a:t>因为训诲必出于锡安；耶和华的言语必出于耶路撒冷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撒迦利亚</a:t>
            </a:r>
            <a:r>
              <a:rPr lang="zh-CN" altLang="en-US" dirty="0" smtClean="0"/>
              <a:t>书</a:t>
            </a:r>
            <a:r>
              <a:rPr lang="en-GB" dirty="0" smtClean="0"/>
              <a:t>8:20-23:  </a:t>
            </a:r>
            <a:r>
              <a:rPr lang="zh-CN" altLang="en-US" dirty="0"/>
              <a:t> “将来必有列国的人和多城的居民来到。这城的居民必到那城，说”我们要快去（比较撒迦利亚书</a:t>
            </a:r>
            <a:r>
              <a:rPr lang="en-US" altLang="zh-CN" dirty="0"/>
              <a:t>14:16</a:t>
            </a:r>
            <a:r>
              <a:rPr lang="zh-CN" altLang="en-US" dirty="0"/>
              <a:t>－</a:t>
            </a:r>
            <a:r>
              <a:rPr lang="en-US" altLang="zh-CN" dirty="0"/>
              <a:t>(</a:t>
            </a:r>
            <a:r>
              <a:rPr lang="zh-CN" altLang="en-US" dirty="0"/>
              <a:t>必年年上来敬拜</a:t>
            </a:r>
            <a:r>
              <a:rPr lang="en-US" altLang="zh-CN" dirty="0"/>
              <a:t>)</a:t>
            </a:r>
            <a:r>
              <a:rPr lang="zh-CN" altLang="en-US" dirty="0"/>
              <a:t>恳求耶和华，寻求万年之耶和华</a:t>
            </a:r>
            <a:r>
              <a:rPr lang="en-US" altLang="zh-CN" dirty="0"/>
              <a:t>,</a:t>
            </a:r>
            <a:r>
              <a:rPr lang="zh-CN" altLang="en-US" dirty="0"/>
              <a:t>我也要去</a:t>
            </a:r>
            <a:r>
              <a:rPr lang="en-US" altLang="zh-CN" dirty="0"/>
              <a:t>.</a:t>
            </a:r>
            <a:r>
              <a:rPr lang="zh-CN" altLang="en-US" dirty="0"/>
              <a:t>必有列邦和强国的民</a:t>
            </a:r>
            <a:r>
              <a:rPr lang="en-US" altLang="zh-CN" dirty="0"/>
              <a:t>,</a:t>
            </a:r>
            <a:r>
              <a:rPr lang="zh-CN" altLang="en-US" dirty="0"/>
              <a:t>来到耶路撒冷寻求万年的耶和华</a:t>
            </a:r>
            <a:r>
              <a:rPr lang="en-US" altLang="zh-CN" dirty="0"/>
              <a:t>……</a:t>
            </a:r>
            <a:r>
              <a:rPr lang="zh-CN" altLang="en-US" dirty="0"/>
              <a:t>必有十人从列国诸族中出来，捉住一个犹太人的衣襟说</a:t>
            </a:r>
            <a:r>
              <a:rPr lang="en-US" altLang="zh-CN" dirty="0"/>
              <a:t>:“</a:t>
            </a:r>
            <a:r>
              <a:rPr lang="zh-CN" altLang="en-US" dirty="0"/>
              <a:t>我们要与你们同去，因为我们听见神与你们同在了。”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zh-CN" altLang="en-US" dirty="0"/>
              <a:t>“人人都要坐在自己的葡萄树下和无花果树下，无人惊吓”（弥迦书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4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>
              <a:buNone/>
            </a:pPr>
            <a:r>
              <a:rPr lang="zh-CN" altLang="en-US" dirty="0"/>
              <a:t>以赛亚书</a:t>
            </a:r>
            <a:r>
              <a:rPr lang="en-US" altLang="zh-CN" dirty="0"/>
              <a:t>35</a:t>
            </a:r>
            <a:r>
              <a:rPr lang="zh-CN" altLang="en-US" dirty="0"/>
              <a:t>：</a:t>
            </a:r>
            <a:r>
              <a:rPr lang="en-US" altLang="zh-CN" dirty="0"/>
              <a:t>1…7</a:t>
            </a:r>
            <a:r>
              <a:rPr lang="zh-CN" altLang="en-US" dirty="0"/>
              <a:t>描绘了一个无与伦比的预言，因为在这片土地上工作的人们的更简单更有信仰的生活，幸福和欢乐将充满这地：“旷野</a:t>
            </a:r>
            <a:r>
              <a:rPr lang="en-US" altLang="zh-CN" dirty="0"/>
              <a:t>…</a:t>
            </a:r>
            <a:r>
              <a:rPr lang="zh-CN" altLang="en-US" dirty="0"/>
              <a:t>必然欢喜</a:t>
            </a:r>
            <a:r>
              <a:rPr lang="en-US" altLang="zh-CN" dirty="0"/>
              <a:t>……</a:t>
            </a:r>
            <a:r>
              <a:rPr lang="zh-CN" altLang="en-US" dirty="0"/>
              <a:t>沙漠也必欢乐，又象玫瑰花开。必</a:t>
            </a:r>
            <a:r>
              <a:rPr lang="en-US" altLang="zh-CN" dirty="0"/>
              <a:t>…</a:t>
            </a:r>
            <a:r>
              <a:rPr lang="zh-CN" altLang="en-US" dirty="0"/>
              <a:t>乐上加乐，而且欢呼。在旷野必有水发生，在沙漠必有河涌流，发光的沙要变为水池</a:t>
            </a:r>
            <a:r>
              <a:rPr lang="zh-CN" altLang="en-US" dirty="0" smtClean="0"/>
              <a:t>”。</a:t>
            </a:r>
            <a:endParaRPr lang="en-US" altLang="zh-CN" dirty="0" smtClean="0"/>
          </a:p>
          <a:p>
            <a:pPr lvl="1">
              <a:buNone/>
            </a:pPr>
            <a:r>
              <a:rPr lang="zh-CN" altLang="en-US" dirty="0"/>
              <a:t>甚至连动物之间的天性也被转变了“豺狼必与善羊同食”，孩子们也将能与蛇嬉耍（以赛亚书</a:t>
            </a:r>
            <a:r>
              <a:rPr lang="en-US" altLang="zh-CN" dirty="0"/>
              <a:t>65</a:t>
            </a:r>
            <a:r>
              <a:rPr lang="zh-CN" altLang="en-US" dirty="0"/>
              <a:t>：</a:t>
            </a:r>
            <a:r>
              <a:rPr lang="en-US" altLang="zh-CN" dirty="0"/>
              <a:t>25</a:t>
            </a:r>
            <a:r>
              <a:rPr lang="zh-CN" altLang="en-US" dirty="0"/>
              <a:t>，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6-8</a:t>
            </a:r>
            <a:r>
              <a:rPr lang="zh-CN" altLang="en-US" dirty="0"/>
              <a:t>）。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5.1  </a:t>
            </a:r>
            <a:r>
              <a:rPr lang="zh-CN" altLang="en-US" dirty="0"/>
              <a:t> 神的国的定义？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“神（国的福音（好消息）”（马太福音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23</a:t>
            </a:r>
            <a:r>
              <a:rPr lang="zh-CN" altLang="en-US" dirty="0"/>
              <a:t>）传给亚伯拉罕，且神应许他在地面上有永生（加拉太书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8</a:t>
            </a:r>
            <a:r>
              <a:rPr lang="zh-CN" altLang="en-US" dirty="0"/>
              <a:t>）。因此‘神的国’是当基督回归后，所有的应许都得以实现时。</a:t>
            </a:r>
            <a:endParaRPr lang="en-GB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5.5</a:t>
            </a:r>
            <a:r>
              <a:rPr lang="zh-CN" altLang="en-US" dirty="0"/>
              <a:t>一千年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神的国的前半部分将会持续一千年（见启示录</a:t>
            </a:r>
            <a:r>
              <a:rPr lang="en-US" altLang="zh-CN" dirty="0"/>
              <a:t>20</a:t>
            </a:r>
            <a:r>
              <a:rPr lang="zh-CN" altLang="en-US" dirty="0"/>
              <a:t>：</a:t>
            </a:r>
            <a:r>
              <a:rPr lang="en-US" altLang="zh-CN" dirty="0"/>
              <a:t>2…7</a:t>
            </a:r>
            <a:r>
              <a:rPr lang="zh-CN" altLang="en-US" dirty="0"/>
              <a:t>）。在这一千年中，地上将有两类人存在</a:t>
            </a:r>
            <a:r>
              <a:rPr lang="zh-CN" altLang="en-US" dirty="0" smtClean="0"/>
              <a:t>：</a:t>
            </a:r>
            <a:endParaRPr lang="en-US" altLang="zh-CN" dirty="0"/>
          </a:p>
          <a:p>
            <a:r>
              <a:rPr lang="en-US" altLang="zh-CN" b="1" dirty="0" smtClean="0"/>
              <a:t>1 </a:t>
            </a:r>
            <a:r>
              <a:rPr lang="zh-CN" altLang="en-US" b="1" dirty="0" smtClean="0"/>
              <a:t>圣</a:t>
            </a:r>
            <a:r>
              <a:rPr lang="zh-CN" altLang="en-US" b="1" dirty="0"/>
              <a:t>徒－那些在我们生活中接受并顺服基督的人，他们将会在审判台前被赐予永生。注意“圣徒”这里指的是“被呼召出来的人”并且指的是真正的信徒。</a:t>
            </a:r>
          </a:p>
          <a:p>
            <a:endParaRPr lang="zh-CN" altLang="en-US" b="1" dirty="0"/>
          </a:p>
          <a:p>
            <a:r>
              <a:rPr lang="en-US" altLang="zh-CN" b="1" dirty="0"/>
              <a:t>2</a:t>
            </a:r>
            <a:r>
              <a:rPr lang="zh-CN" altLang="en-US" b="1" dirty="0" smtClean="0"/>
              <a:t> </a:t>
            </a:r>
            <a:r>
              <a:rPr lang="zh-CN" altLang="en-US" b="1" dirty="0"/>
              <a:t>普通的，凡俗的人，他们在基督回归时，仍不知道</a:t>
            </a:r>
            <a:r>
              <a:rPr lang="en-US" altLang="zh-CN" b="1" dirty="0"/>
              <a:t>《</a:t>
            </a:r>
            <a:r>
              <a:rPr lang="zh-CN" altLang="en-US" b="1" dirty="0"/>
              <a:t>圣经</a:t>
            </a:r>
            <a:r>
              <a:rPr lang="en-US" altLang="zh-CN" b="1" dirty="0"/>
              <a:t>》</a:t>
            </a:r>
            <a:r>
              <a:rPr lang="zh-CN" altLang="en-US" b="1" dirty="0"/>
              <a:t>的道义</a:t>
            </a:r>
            <a:r>
              <a:rPr lang="en-US" altLang="zh-CN" b="1" dirty="0"/>
              <a:t>—</a:t>
            </a:r>
            <a:r>
              <a:rPr lang="zh-CN" altLang="en-US" b="1" dirty="0"/>
              <a:t>也就是他们不对审判台负有任何责任。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i="1" dirty="0"/>
              <a:t>如果基督今天降临：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1. </a:t>
            </a:r>
            <a:r>
              <a:rPr lang="en-GB" dirty="0" smtClean="0"/>
              <a:t> </a:t>
            </a:r>
            <a:r>
              <a:rPr lang="zh-CN" altLang="en-US" dirty="0"/>
              <a:t>那些对神负责的死去的人将复活，与活着的人一起被带到审判的座前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GB" b="1" dirty="0" smtClean="0"/>
              <a:t>2. </a:t>
            </a:r>
            <a:r>
              <a:rPr lang="en-GB" dirty="0" smtClean="0"/>
              <a:t> </a:t>
            </a:r>
            <a:r>
              <a:rPr lang="zh-CN" altLang="en-US" dirty="0"/>
              <a:t> 恶人将被处以死亡，而义人们则被赐予永生。审判也将在那些抵制基督的国里展开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GB" b="1" dirty="0" smtClean="0"/>
              <a:t>3.</a:t>
            </a:r>
            <a:r>
              <a:rPr lang="en-GB" dirty="0" smtClean="0"/>
              <a:t> </a:t>
            </a:r>
            <a:r>
              <a:rPr lang="zh-CN" altLang="en-US" dirty="0"/>
              <a:t>义人们将掌辖那些活着的，但不对神负责的人；义人们作为“国王与祭司”（启示录</a:t>
            </a:r>
            <a:r>
              <a:rPr lang="en-US" altLang="zh-CN" dirty="0"/>
              <a:t>5</a:t>
            </a:r>
            <a:r>
              <a:rPr lang="zh-CN" altLang="en-US" dirty="0"/>
              <a:t>：</a:t>
            </a:r>
            <a:r>
              <a:rPr lang="en-US" altLang="zh-CN" dirty="0"/>
              <a:t>10</a:t>
            </a:r>
            <a:r>
              <a:rPr lang="zh-CN" altLang="en-US" dirty="0"/>
              <a:t>）向他们传授福音。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4. </a:t>
            </a:r>
            <a:r>
              <a:rPr lang="en-GB" dirty="0" smtClean="0"/>
              <a:t> </a:t>
            </a:r>
            <a:r>
              <a:rPr lang="zh-CN" altLang="en-US" dirty="0"/>
              <a:t> 国将持续</a:t>
            </a:r>
            <a:r>
              <a:rPr lang="en-US" altLang="zh-CN" dirty="0"/>
              <a:t>1000</a:t>
            </a:r>
            <a:r>
              <a:rPr lang="zh-CN" altLang="en-US" dirty="0"/>
              <a:t>年。在这期间，所有的必有一死的人的听从福音的教诲，因此也对神负责。这些人将活得更长久，更幸福。</a:t>
            </a:r>
            <a:endParaRPr lang="en-GB" dirty="0" smtClean="0"/>
          </a:p>
          <a:p>
            <a:r>
              <a:rPr lang="en-GB" b="1" dirty="0" smtClean="0"/>
              <a:t>5. </a:t>
            </a:r>
            <a:r>
              <a:rPr lang="en-GB" dirty="0" smtClean="0"/>
              <a:t> </a:t>
            </a:r>
            <a:r>
              <a:rPr lang="zh-CN" altLang="en-US" dirty="0"/>
              <a:t>在千禧的末年，将有反对基督与圣徒们的一场暴乱，神将会平复这场暴乱（启示录</a:t>
            </a:r>
            <a:r>
              <a:rPr lang="en-US" altLang="zh-CN" dirty="0"/>
              <a:t>20</a:t>
            </a:r>
            <a:r>
              <a:rPr lang="zh-CN" altLang="en-US" dirty="0"/>
              <a:t>：</a:t>
            </a:r>
            <a:r>
              <a:rPr lang="en-US" altLang="zh-CN" dirty="0"/>
              <a:t>8</a:t>
            </a:r>
            <a:r>
              <a:rPr lang="zh-CN" altLang="en-US" dirty="0"/>
              <a:t>，</a:t>
            </a:r>
            <a:r>
              <a:rPr lang="en-US" altLang="zh-CN" dirty="0"/>
              <a:t>9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b="1" dirty="0" smtClean="0"/>
              <a:t>6.</a:t>
            </a:r>
            <a:r>
              <a:rPr lang="zh-CN" altLang="en-US" dirty="0"/>
              <a:t>在千禧的末年，所有在这期间死去的人将被拯救复活并被审判（启示录</a:t>
            </a:r>
            <a:r>
              <a:rPr lang="en-US" altLang="zh-CN" dirty="0"/>
              <a:t>20</a:t>
            </a:r>
            <a:r>
              <a:rPr lang="zh-CN" altLang="en-US" dirty="0"/>
              <a:t>：</a:t>
            </a:r>
            <a:r>
              <a:rPr lang="en-US" altLang="zh-CN" dirty="0"/>
              <a:t>5</a:t>
            </a:r>
            <a:r>
              <a:rPr lang="zh-CN" altLang="en-US" dirty="0"/>
              <a:t>，</a:t>
            </a:r>
            <a:r>
              <a:rPr lang="en-US" altLang="zh-CN" dirty="0"/>
              <a:t>11-15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b="1" dirty="0" smtClean="0"/>
              <a:t>7. </a:t>
            </a:r>
            <a:r>
              <a:rPr lang="en-GB" dirty="0" smtClean="0"/>
              <a:t> </a:t>
            </a:r>
            <a:r>
              <a:rPr lang="zh-CN" altLang="en-US" dirty="0"/>
              <a:t>他们中的恶人们将消亡，义人们将加入我们共享永生。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第五章 </a:t>
            </a:r>
            <a:r>
              <a:rPr lang="en-US" altLang="zh-CN" dirty="0"/>
              <a:t>- </a:t>
            </a:r>
            <a:r>
              <a:rPr lang="zh-CN" altLang="en-US" dirty="0"/>
              <a:t>问答题：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/>
              <a:t>1)      </a:t>
            </a:r>
            <a:r>
              <a:rPr lang="zh-CN" altLang="en-US" dirty="0"/>
              <a:t>下面所述哪个时间将是神的国建立的时间？</a:t>
            </a:r>
          </a:p>
          <a:p>
            <a:r>
              <a:rPr lang="en-US" altLang="zh-CN" dirty="0"/>
              <a:t>a)      </a:t>
            </a:r>
            <a:r>
              <a:rPr lang="zh-CN" altLang="en-US" dirty="0"/>
              <a:t>神的国已经建立</a:t>
            </a:r>
          </a:p>
          <a:p>
            <a:r>
              <a:rPr lang="en-US" altLang="zh-CN" dirty="0"/>
              <a:t>b)      </a:t>
            </a:r>
            <a:r>
              <a:rPr lang="zh-CN" altLang="en-US" dirty="0"/>
              <a:t>基督回归时</a:t>
            </a:r>
          </a:p>
          <a:p>
            <a:r>
              <a:rPr lang="en-US" altLang="zh-CN" dirty="0"/>
              <a:t>c)      </a:t>
            </a:r>
            <a:r>
              <a:rPr lang="zh-CN" altLang="en-US" dirty="0"/>
              <a:t>公元一世纪圣灵降临节那一天</a:t>
            </a:r>
          </a:p>
          <a:p>
            <a:r>
              <a:rPr lang="en-US" altLang="zh-CN" dirty="0"/>
              <a:t>d)      </a:t>
            </a:r>
            <a:r>
              <a:rPr lang="zh-CN" altLang="en-US" dirty="0"/>
              <a:t>当信徒们心中转变信仰时</a:t>
            </a:r>
          </a:p>
          <a:p>
            <a:r>
              <a:rPr lang="zh-CN" altLang="en-US" dirty="0"/>
              <a:t> </a:t>
            </a:r>
          </a:p>
          <a:p>
            <a:r>
              <a:rPr lang="en-US" altLang="zh-CN" dirty="0"/>
              <a:t>2)      </a:t>
            </a:r>
            <a:r>
              <a:rPr lang="zh-CN" altLang="en-US" dirty="0"/>
              <a:t>神的国曾经是否存在过？如果存在过，以何种形式存在？</a:t>
            </a:r>
          </a:p>
          <a:p>
            <a:r>
              <a:rPr lang="zh-CN" altLang="en-US" dirty="0"/>
              <a:t> </a:t>
            </a:r>
          </a:p>
          <a:p>
            <a:r>
              <a:rPr lang="en-US" altLang="zh-CN" dirty="0"/>
              <a:t>3)      </a:t>
            </a:r>
            <a:r>
              <a:rPr lang="zh-CN" altLang="en-US" dirty="0"/>
              <a:t>神的国于何时结束的？</a:t>
            </a:r>
          </a:p>
          <a:p>
            <a:r>
              <a:rPr lang="zh-CN" altLang="en-US" dirty="0"/>
              <a:t> </a:t>
            </a:r>
          </a:p>
          <a:p>
            <a:r>
              <a:rPr lang="en-US" altLang="zh-CN" dirty="0"/>
              <a:t>4)      </a:t>
            </a:r>
            <a:r>
              <a:rPr lang="zh-CN" altLang="en-US" dirty="0"/>
              <a:t>什么是千禧？</a:t>
            </a:r>
          </a:p>
          <a:p>
            <a:r>
              <a:rPr lang="en-US" altLang="zh-CN" dirty="0"/>
              <a:t>a)      </a:t>
            </a:r>
            <a:r>
              <a:rPr lang="zh-CN" altLang="en-US" dirty="0"/>
              <a:t>我们心中荣耀的时期</a:t>
            </a:r>
          </a:p>
          <a:p>
            <a:r>
              <a:rPr lang="en-US" altLang="zh-CN" dirty="0"/>
              <a:t>b)      </a:t>
            </a:r>
            <a:r>
              <a:rPr lang="zh-CN" altLang="en-US" dirty="0"/>
              <a:t>信徒们在天堂的一千年</a:t>
            </a:r>
          </a:p>
          <a:p>
            <a:r>
              <a:rPr lang="en-US" altLang="zh-CN" dirty="0"/>
              <a:t>c)      </a:t>
            </a:r>
            <a:r>
              <a:rPr lang="zh-CN" altLang="en-US" dirty="0"/>
              <a:t>撒但统治地面的一千年</a:t>
            </a:r>
          </a:p>
          <a:p>
            <a:r>
              <a:rPr lang="en-US" altLang="zh-CN" dirty="0"/>
              <a:t>d)      </a:t>
            </a:r>
            <a:r>
              <a:rPr lang="zh-CN" altLang="en-US" dirty="0"/>
              <a:t>地面上的未来神的国建立后的第一个一千年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/>
              <a:t>5)      </a:t>
            </a:r>
            <a:r>
              <a:rPr lang="zh-CN" altLang="en-US" dirty="0"/>
              <a:t>神的国将会是怎么样的？</a:t>
            </a:r>
          </a:p>
          <a:p>
            <a:r>
              <a:rPr lang="zh-CN" altLang="en-US" dirty="0"/>
              <a:t> </a:t>
            </a:r>
          </a:p>
          <a:p>
            <a:r>
              <a:rPr lang="en-US" altLang="zh-CN" dirty="0"/>
              <a:t>6)      </a:t>
            </a:r>
            <a:r>
              <a:rPr lang="zh-CN" altLang="en-US" dirty="0"/>
              <a:t>现在的信徒们将在千禧时做什么？</a:t>
            </a:r>
          </a:p>
          <a:p>
            <a:r>
              <a:rPr lang="en-US" altLang="zh-CN" dirty="0"/>
              <a:t>a)      </a:t>
            </a:r>
            <a:r>
              <a:rPr lang="zh-CN" altLang="en-US" dirty="0"/>
              <a:t>统治那些必有一死的人</a:t>
            </a:r>
          </a:p>
          <a:p>
            <a:r>
              <a:rPr lang="en-US" altLang="zh-CN" dirty="0"/>
              <a:t>b)      </a:t>
            </a:r>
            <a:r>
              <a:rPr lang="zh-CN" altLang="en-US" dirty="0"/>
              <a:t>天堂的统治者</a:t>
            </a:r>
          </a:p>
          <a:p>
            <a:r>
              <a:rPr lang="en-US" altLang="zh-CN" dirty="0"/>
              <a:t>c)      </a:t>
            </a:r>
            <a:r>
              <a:rPr lang="zh-CN" altLang="en-US" dirty="0"/>
              <a:t>我们不知道</a:t>
            </a:r>
          </a:p>
          <a:p>
            <a:r>
              <a:rPr lang="en-US" altLang="zh-CN" dirty="0"/>
              <a:t>d)      </a:t>
            </a:r>
            <a:r>
              <a:rPr lang="zh-CN" altLang="en-US" dirty="0"/>
              <a:t>居住在另一个星球上</a:t>
            </a:r>
          </a:p>
          <a:p>
            <a:r>
              <a:rPr lang="zh-CN" altLang="en-US" dirty="0"/>
              <a:t> </a:t>
            </a:r>
          </a:p>
          <a:p>
            <a:r>
              <a:rPr lang="en-US" altLang="zh-CN" dirty="0"/>
              <a:t>7)      </a:t>
            </a:r>
            <a:r>
              <a:rPr lang="zh-CN" altLang="en-US" dirty="0"/>
              <a:t>关于神的国的福音布道是否：</a:t>
            </a:r>
          </a:p>
          <a:p>
            <a:r>
              <a:rPr lang="en-US" altLang="zh-CN" dirty="0"/>
              <a:t>a)      </a:t>
            </a:r>
            <a:r>
              <a:rPr lang="zh-CN" altLang="en-US" dirty="0"/>
              <a:t>只有在新约中</a:t>
            </a:r>
          </a:p>
          <a:p>
            <a:r>
              <a:rPr lang="en-US" altLang="zh-CN" dirty="0"/>
              <a:t>b)      </a:t>
            </a:r>
            <a:r>
              <a:rPr lang="zh-CN" altLang="en-US" dirty="0"/>
              <a:t>只有由耶稣和教徒们布道</a:t>
            </a:r>
          </a:p>
          <a:p>
            <a:r>
              <a:rPr lang="en-US" altLang="zh-CN" dirty="0"/>
              <a:t>c)      </a:t>
            </a:r>
            <a:r>
              <a:rPr lang="zh-CN" altLang="en-US" dirty="0"/>
              <a:t>在旧约与新约中</a:t>
            </a:r>
          </a:p>
          <a:p>
            <a:r>
              <a:rPr lang="en-US" altLang="zh-CN" dirty="0"/>
              <a:t>d)      </a:t>
            </a:r>
            <a:r>
              <a:rPr lang="zh-CN" altLang="en-US" dirty="0"/>
              <a:t>只有在旧约中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5.2</a:t>
            </a:r>
            <a:r>
              <a:rPr lang="zh-CN" altLang="en-US" dirty="0"/>
              <a:t>神的</a:t>
            </a:r>
            <a:r>
              <a:rPr lang="zh-CN" altLang="en-US" dirty="0" smtClean="0"/>
              <a:t>国尚未建立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因此目前世界是由‘人的国’（但以理书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17</a:t>
            </a:r>
            <a:r>
              <a:rPr lang="zh-CN" altLang="en-US" dirty="0"/>
              <a:t>）组成</a:t>
            </a:r>
            <a:r>
              <a:rPr lang="zh-CN" altLang="en-US" dirty="0" smtClean="0"/>
              <a:t>的，</a:t>
            </a:r>
            <a:r>
              <a:rPr lang="zh-CN" altLang="en-US" dirty="0"/>
              <a:t>基督回归时“世上的国（将）成为我主和主基督的国；他要作主，直到永永远远”（启示录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en-GB" dirty="0" smtClean="0"/>
              <a:t>"</a:t>
            </a:r>
            <a:r>
              <a:rPr lang="zh-CN" altLang="en-US" dirty="0"/>
              <a:t>愿你的国降临。愿你的旨意行在地上，如同行在天上”（马太福音</a:t>
            </a:r>
            <a:r>
              <a:rPr lang="en-US" altLang="zh-CN" dirty="0"/>
              <a:t>6</a:t>
            </a:r>
            <a:r>
              <a:rPr lang="zh-CN" altLang="en-US" dirty="0"/>
              <a:t>：</a:t>
            </a:r>
            <a:r>
              <a:rPr lang="en-US" altLang="zh-CN" dirty="0"/>
              <a:t>10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我们从来没有看过“天国”</a:t>
            </a:r>
            <a:r>
              <a:rPr lang="en-US" altLang="zh-CN" dirty="0" smtClean="0"/>
              <a:t>;</a:t>
            </a:r>
            <a:r>
              <a:rPr lang="zh-CN" altLang="en-US" dirty="0" smtClean="0"/>
              <a:t>当基督回归的时候，</a:t>
            </a:r>
            <a:r>
              <a:rPr lang="zh-CN" altLang="en-US" dirty="0"/>
              <a:t>将在地球上建立的王国​​。 “我们是天上的殖民地”（</a:t>
            </a:r>
            <a:r>
              <a:rPr lang="zh-CN" altLang="en-US" dirty="0" smtClean="0"/>
              <a:t>腓</a:t>
            </a:r>
            <a:r>
              <a:rPr lang="en-GB" dirty="0" smtClean="0"/>
              <a:t>3:20 ). 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但以</a:t>
            </a:r>
            <a:r>
              <a:rPr lang="zh-CN" altLang="en-US" dirty="0" smtClean="0"/>
              <a:t>理的象</a:t>
            </a:r>
            <a:r>
              <a:rPr lang="en-US" altLang="zh-CN" dirty="0" smtClean="0"/>
              <a:t>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这块石头代表着耶稣（马太福音</a:t>
            </a:r>
            <a:r>
              <a:rPr lang="en-US" altLang="zh-CN" dirty="0"/>
              <a:t>21</a:t>
            </a:r>
            <a:r>
              <a:rPr lang="zh-CN" altLang="en-US" dirty="0"/>
              <a:t>：</a:t>
            </a:r>
            <a:r>
              <a:rPr lang="en-US" altLang="zh-CN" dirty="0"/>
              <a:t>42</a:t>
            </a:r>
            <a:r>
              <a:rPr lang="zh-CN" altLang="en-US" dirty="0"/>
              <a:t>；使徒行传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11</a:t>
            </a:r>
            <a:r>
              <a:rPr lang="zh-CN" altLang="en-US" dirty="0"/>
              <a:t>；以弗所书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20</a:t>
            </a:r>
            <a:r>
              <a:rPr lang="zh-CN" altLang="en-US" dirty="0"/>
              <a:t>；彼得前书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4…8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耶稣创造的，充满天下的大山则代表了永存的神的国，它将在耶稣二次降临时建立起来。这个预言自己证明了神的国将是建在地上，而不是在“天堂”里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“末后的日子，耶和华殿的山必竖立，超乎诸山”；接下去描述了耶和华的殿在地面上是怎样的（弥迦书</a:t>
            </a:r>
            <a:r>
              <a:rPr lang="en-US" altLang="zh-CN" dirty="0"/>
              <a:t>4</a:t>
            </a:r>
            <a:r>
              <a:rPr lang="zh-CN" altLang="en-US" dirty="0"/>
              <a:t>：</a:t>
            </a:r>
            <a:r>
              <a:rPr lang="en-US" altLang="zh-CN" dirty="0"/>
              <a:t>1…4</a:t>
            </a:r>
            <a:r>
              <a:rPr lang="zh-CN" altLang="en-US" dirty="0"/>
              <a:t>）。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但以理书</a:t>
            </a:r>
            <a:r>
              <a:rPr lang="en-US" altLang="zh-CN" dirty="0"/>
              <a:t>2:44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但以理书</a:t>
            </a:r>
            <a:r>
              <a:rPr lang="en-GB" dirty="0" smtClean="0"/>
              <a:t>2:44: "</a:t>
            </a:r>
            <a:r>
              <a:rPr lang="zh-CN" altLang="en-US" dirty="0"/>
              <a:t>天上的神必将另立一个国，</a:t>
            </a:r>
            <a:r>
              <a:rPr lang="zh-CN" altLang="en-US" dirty="0">
                <a:solidFill>
                  <a:srgbClr val="FF0000"/>
                </a:solidFill>
              </a:rPr>
              <a:t>永不败坏</a:t>
            </a:r>
            <a:r>
              <a:rPr lang="zh-CN" altLang="en-US" dirty="0"/>
              <a:t>，也不归别国的人</a:t>
            </a:r>
            <a:r>
              <a:rPr lang="en-GB" dirty="0" smtClean="0"/>
              <a:t>". </a:t>
            </a:r>
          </a:p>
          <a:p>
            <a:r>
              <a:rPr lang="zh-CN" altLang="en-US" dirty="0"/>
              <a:t>神将授予耶稣大卫在耶路撒冷的权柄：“他要作</a:t>
            </a:r>
            <a:r>
              <a:rPr lang="zh-CN" altLang="en-US" dirty="0" smtClean="0"/>
              <a:t>王直</a:t>
            </a:r>
            <a:r>
              <a:rPr lang="zh-CN" altLang="en-US" dirty="0"/>
              <a:t>到永远，他的国</a:t>
            </a:r>
            <a:r>
              <a:rPr lang="zh-CN" altLang="en-US" dirty="0">
                <a:solidFill>
                  <a:srgbClr val="FF0000"/>
                </a:solidFill>
              </a:rPr>
              <a:t>也没有穷尽</a:t>
            </a:r>
            <a:r>
              <a:rPr lang="zh-CN" altLang="en-US" dirty="0"/>
              <a:t>”（路加福音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32</a:t>
            </a:r>
            <a:r>
              <a:rPr lang="zh-CN" altLang="en-US" dirty="0"/>
              <a:t>，</a:t>
            </a:r>
            <a:r>
              <a:rPr lang="en-US" altLang="zh-CN" dirty="0"/>
              <a:t>33</a:t>
            </a:r>
            <a:r>
              <a:rPr lang="zh-CN" altLang="en-US" dirty="0" smtClean="0"/>
              <a:t>）</a:t>
            </a:r>
            <a:r>
              <a:rPr lang="zh-CN" altLang="en-US" dirty="0"/>
              <a:t>必有某个时间，那时耶稣掌大卫的权柄，他的国开始，那也就是基督重临的时候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启示录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15</a:t>
            </a:r>
            <a:r>
              <a:rPr lang="zh-CN" altLang="en-US" dirty="0"/>
              <a:t>也用相似的话句描述了基督第二次降临时，“世上的国成了我主和主基督的国；他要作王，直到</a:t>
            </a:r>
            <a:r>
              <a:rPr lang="zh-CN" altLang="en-US" dirty="0">
                <a:solidFill>
                  <a:srgbClr val="FF0000"/>
                </a:solidFill>
              </a:rPr>
              <a:t>永永远远</a:t>
            </a:r>
            <a:r>
              <a:rPr lang="zh-CN" altLang="en-US" dirty="0"/>
              <a:t>”。再一次的，基督的国与权柄在地面上的开始实施时必须有个特定的时间；那就是在他重临的时候。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5.2  </a:t>
            </a:r>
            <a:r>
              <a:rPr lang="zh-CN" altLang="en-US" b="1" dirty="0"/>
              <a:t>神的国现在未建立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“我的国不属于这个世界”（约翰福音</a:t>
            </a:r>
            <a:r>
              <a:rPr lang="en-US" altLang="zh-CN" dirty="0"/>
              <a:t>18</a:t>
            </a:r>
            <a:r>
              <a:rPr lang="zh-CN" altLang="en-US" dirty="0"/>
              <a:t>：</a:t>
            </a:r>
            <a:r>
              <a:rPr lang="en-US" altLang="zh-CN" dirty="0"/>
              <a:t>36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“血肉之体不能承受神的国”（哥林多前书</a:t>
            </a:r>
            <a:r>
              <a:rPr lang="en-US" altLang="zh-CN" dirty="0"/>
              <a:t>15</a:t>
            </a:r>
            <a:r>
              <a:rPr lang="zh-CN" altLang="en-US" dirty="0"/>
              <a:t>：</a:t>
            </a:r>
            <a:r>
              <a:rPr lang="en-US" altLang="zh-CN" dirty="0"/>
              <a:t>50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r>
              <a:rPr lang="zh-CN" altLang="en-US" dirty="0"/>
              <a:t>我们是“</a:t>
            </a:r>
            <a:r>
              <a:rPr lang="zh-CN" altLang="en-US" dirty="0">
                <a:solidFill>
                  <a:srgbClr val="FF0000"/>
                </a:solidFill>
              </a:rPr>
              <a:t>承受</a:t>
            </a:r>
            <a:r>
              <a:rPr lang="zh-CN" altLang="en-US" dirty="0"/>
              <a:t>他所应许给那些爱他之人的国”（雅各书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5</a:t>
            </a:r>
            <a:r>
              <a:rPr lang="zh-CN" altLang="en-US" dirty="0" smtClean="0"/>
              <a:t>）</a:t>
            </a:r>
            <a:r>
              <a:rPr lang="zh-CN" altLang="en-US" dirty="0"/>
              <a:t>洗礼使我们成为承受神应许亚伯拉罕</a:t>
            </a:r>
            <a:r>
              <a:rPr lang="zh-CN" altLang="en-US" dirty="0" smtClean="0"/>
              <a:t>的</a:t>
            </a:r>
            <a:r>
              <a:rPr lang="en-GB" dirty="0" smtClean="0"/>
              <a:t>.</a:t>
            </a:r>
          </a:p>
          <a:p>
            <a:r>
              <a:rPr lang="zh-CN" altLang="en-US" dirty="0" smtClean="0"/>
              <a:t>因</a:t>
            </a:r>
            <a:r>
              <a:rPr lang="zh-CN" altLang="en-US" dirty="0"/>
              <a:t>此当基督回归后，对亚伯拉罕的应许将实现时，遇到</a:t>
            </a:r>
            <a:r>
              <a:rPr lang="zh-CN" altLang="en-US" dirty="0">
                <a:solidFill>
                  <a:srgbClr val="FF0000"/>
                </a:solidFill>
              </a:rPr>
              <a:t>承受</a:t>
            </a:r>
            <a:r>
              <a:rPr lang="zh-CN" altLang="en-US" dirty="0"/>
              <a:t>神国的应许的情况是十分正常的。 </a:t>
            </a:r>
            <a:r>
              <a:rPr lang="en-GB" dirty="0" smtClean="0"/>
              <a:t>(</a:t>
            </a:r>
            <a:r>
              <a:rPr lang="zh-CN" altLang="en-US" dirty="0" smtClean="0"/>
              <a:t>马太</a:t>
            </a:r>
            <a:r>
              <a:rPr lang="en-GB" dirty="0" smtClean="0"/>
              <a:t>25:34; </a:t>
            </a:r>
            <a:r>
              <a:rPr lang="zh-CN" altLang="en-US" dirty="0" smtClean="0"/>
              <a:t>哥前</a:t>
            </a:r>
            <a:r>
              <a:rPr lang="en-GB" dirty="0" smtClean="0"/>
              <a:t>6:9,10; 15:50; </a:t>
            </a:r>
            <a:r>
              <a:rPr lang="zh-CN" altLang="en-US" dirty="0"/>
              <a:t>加拉太书</a:t>
            </a:r>
            <a:r>
              <a:rPr lang="en-GB" dirty="0" smtClean="0"/>
              <a:t>5:21;</a:t>
            </a:r>
            <a:r>
              <a:rPr lang="zh-CN" altLang="en-US" dirty="0" smtClean="0"/>
              <a:t>以</a:t>
            </a:r>
            <a:r>
              <a:rPr lang="en-GB" dirty="0" smtClean="0"/>
              <a:t>5:5). </a:t>
            </a:r>
            <a:r>
              <a:rPr lang="zh-CN" altLang="en-US" dirty="0" smtClean="0"/>
              <a:t>有</a:t>
            </a:r>
            <a:r>
              <a:rPr lang="zh-CN" altLang="en-US" dirty="0"/>
              <a:t>关将来承受神的国的语句恰好说明了神的国现还不属于信徒们。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            等待基督的归来</a:t>
            </a:r>
            <a:endParaRPr lang="en-GB" dirty="0"/>
          </a:p>
        </p:txBody>
      </p:sp>
      <p:pic>
        <p:nvPicPr>
          <p:cNvPr id="4" name="Content Placeholder 3" descr="unit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21268" y="1935163"/>
            <a:ext cx="4501464" cy="4389437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5.3</a:t>
            </a:r>
            <a:r>
              <a:rPr lang="zh-CN" altLang="en-US" dirty="0"/>
              <a:t>历史上神的国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152</TotalTime>
  <Words>1767</Words>
  <Application>Microsoft Office PowerPoint</Application>
  <PresentationFormat>全屏显示(4:3)</PresentationFormat>
  <Paragraphs>92</Paragraphs>
  <Slides>24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Flow</vt:lpstr>
      <vt:lpstr>第五章 神的国 </vt:lpstr>
      <vt:lpstr>5.1   神的国的定义？</vt:lpstr>
      <vt:lpstr>5.2神的国尚未建立</vt:lpstr>
      <vt:lpstr>但以理的象2</vt:lpstr>
      <vt:lpstr>PowerPoint 演示文稿</vt:lpstr>
      <vt:lpstr>但以理书2:44</vt:lpstr>
      <vt:lpstr>5.2  神的国现在未建立</vt:lpstr>
      <vt:lpstr>             等待基督的归来</vt:lpstr>
      <vt:lpstr>5.3历史上神的国</vt:lpstr>
      <vt:lpstr>神为王</vt:lpstr>
      <vt:lpstr>以色列的王</vt:lpstr>
      <vt:lpstr>以色列的终结预示了神的国的终结</vt:lpstr>
      <vt:lpstr>神的国复兴</vt:lpstr>
      <vt:lpstr>神国在地球上重新建立</vt:lpstr>
      <vt:lpstr>5.4未来的神国</vt:lpstr>
      <vt:lpstr>我们将在地球上执掌王权</vt:lpstr>
      <vt:lpstr>PowerPoint 演示文稿</vt:lpstr>
      <vt:lpstr>PowerPoint 演示文稿</vt:lpstr>
      <vt:lpstr>PowerPoint 演示文稿</vt:lpstr>
      <vt:lpstr>5.5一千年</vt:lpstr>
      <vt:lpstr>PowerPoint 演示文稿</vt:lpstr>
      <vt:lpstr>如果基督今天降临： </vt:lpstr>
      <vt:lpstr>PowerPoint 演示文稿</vt:lpstr>
      <vt:lpstr>第五章 - 问答题：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5: The Kingdom Of God  </dc:title>
  <dc:creator>John</dc:creator>
  <cp:lastModifiedBy>D</cp:lastModifiedBy>
  <cp:revision>31</cp:revision>
  <dcterms:created xsi:type="dcterms:W3CDTF">2012-04-16T19:33:22Z</dcterms:created>
  <dcterms:modified xsi:type="dcterms:W3CDTF">2012-08-12T15:12:08Z</dcterms:modified>
</cp:coreProperties>
</file>