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6" r:id="rId9"/>
    <p:sldId id="267" r:id="rId10"/>
    <p:sldId id="260" r:id="rId11"/>
    <p:sldId id="268" r:id="rId12"/>
    <p:sldId id="269" r:id="rId13"/>
    <p:sldId id="270" r:id="rId14"/>
    <p:sldId id="261" r:id="rId15"/>
    <p:sldId id="262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72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B74C9D-33FF-4891-AC9A-52595CF1D530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 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zh-CN" altLang="en-US" dirty="0"/>
              <a:t>第八章 耶稣的本性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8.4</a:t>
            </a:r>
            <a:r>
              <a:rPr lang="zh-CN" altLang="en-US" dirty="0"/>
              <a:t>耶稣的人性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他曾经非常疲劳，不得不坐下来饮井中的水（约翰福音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看到拉撒路死的时候“耶稣哭了”（约翰福音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35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他“祷告说，我的父啊，倘若可行，求你叫这杯（受苦和死亡）离开我；然而，不要照我的意思，只要照你的意思”（马太福音</a:t>
            </a:r>
            <a:r>
              <a:rPr lang="en-US" altLang="zh-CN" dirty="0"/>
              <a:t>26</a:t>
            </a:r>
            <a:r>
              <a:rPr lang="zh-CN" altLang="en-US" dirty="0"/>
              <a:t>：</a:t>
            </a:r>
            <a:r>
              <a:rPr lang="en-US" altLang="zh-CN" dirty="0"/>
              <a:t>39</a:t>
            </a:r>
            <a:r>
              <a:rPr lang="zh-CN" altLang="en-US" dirty="0"/>
              <a:t>）。这表明在某种方面基督的“意思”，或者渴望，与神的有所不同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“我的神，我的神，为什么离弃我？”（马太福音</a:t>
            </a:r>
            <a:r>
              <a:rPr lang="en-US" altLang="zh-CN" dirty="0"/>
              <a:t>27</a:t>
            </a:r>
            <a:r>
              <a:rPr lang="zh-CN" altLang="en-US" dirty="0"/>
              <a:t>：</a:t>
            </a:r>
            <a:r>
              <a:rPr lang="en-US" altLang="zh-CN" dirty="0"/>
              <a:t>46</a:t>
            </a:r>
            <a:r>
              <a:rPr lang="zh-CN" altLang="en-US" dirty="0"/>
              <a:t>）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耶稣的成长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“耶稣的智慧和身量（即精神上的成熟，较以弗所书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），并神和人喜爱他的心，都一齐增长（路加福音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52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“孩子渐渐长大，强健起来，充满智慧（路加福音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40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“他虽然为儿子，还是因所受的苦难学了顺从（即顺从神）；他既得以完全（即精神上的成熟），就为凡顺从他的人成了永远得救的根源”，是他精神上完全、彻底成熟的结果（希伯来书</a:t>
            </a:r>
            <a:r>
              <a:rPr lang="en-US" altLang="zh-CN" dirty="0"/>
              <a:t>5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，</a:t>
            </a:r>
            <a:r>
              <a:rPr lang="en-US" altLang="zh-CN" dirty="0"/>
              <a:t>9</a:t>
            </a:r>
            <a:r>
              <a:rPr lang="zh-CN" altLang="en-US" dirty="0"/>
              <a:t>）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cap="small" dirty="0"/>
              <a:t>基督对拯救的需要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耶稣“大声哀哭，流泪祷告，恳求那能救他免死的主，就因他的虔诚蒙了应允”（希伯来书</a:t>
            </a:r>
            <a:r>
              <a:rPr lang="en-US" altLang="zh-CN" dirty="0"/>
              <a:t>5</a:t>
            </a:r>
            <a:r>
              <a:rPr lang="zh-CN" altLang="en-US" dirty="0"/>
              <a:t>：</a:t>
            </a:r>
            <a:r>
              <a:rPr lang="en-US" altLang="zh-CN" dirty="0"/>
              <a:t>7《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标准版注解）。基督恳求神救他免死的事实去除了任何他就是神的可能性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在基督复活以后，死也就“不在作他的主了”（罗马书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9</a:t>
            </a:r>
            <a:r>
              <a:rPr lang="zh-CN" altLang="en-US" dirty="0"/>
              <a:t>），表明它以前做过他的主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“神</a:t>
            </a:r>
            <a:r>
              <a:rPr lang="en-US" altLang="zh-CN" dirty="0"/>
              <a:t>…</a:t>
            </a:r>
            <a:r>
              <a:rPr lang="zh-CN" altLang="en-US" dirty="0"/>
              <a:t>已经叫耶稣复活且用右手将他高举，叫他作君王、作救主”（使徒行传</a:t>
            </a:r>
            <a:r>
              <a:rPr lang="en-US" altLang="zh-CN" dirty="0"/>
              <a:t>5</a:t>
            </a:r>
            <a:r>
              <a:rPr lang="zh-CN" altLang="en-US" dirty="0"/>
              <a:t>：</a:t>
            </a:r>
            <a:r>
              <a:rPr lang="en-US" altLang="zh-CN" dirty="0"/>
              <a:t>30</a:t>
            </a:r>
            <a:r>
              <a:rPr lang="zh-CN" altLang="en-US" dirty="0"/>
              <a:t>，</a:t>
            </a:r>
            <a:r>
              <a:rPr lang="en-US" altLang="zh-CN" dirty="0"/>
              <a:t>31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“神</a:t>
            </a:r>
            <a:r>
              <a:rPr lang="en-US" altLang="zh-CN" dirty="0"/>
              <a:t>…</a:t>
            </a:r>
            <a:r>
              <a:rPr lang="zh-CN" altLang="en-US" dirty="0"/>
              <a:t>已经荣耀了他的儿子耶稣</a:t>
            </a:r>
            <a:r>
              <a:rPr lang="en-US" altLang="zh-CN" dirty="0"/>
              <a:t>…</a:t>
            </a:r>
            <a:r>
              <a:rPr lang="zh-CN" altLang="en-US" dirty="0"/>
              <a:t>神却叫他从死里复活了”（使徒行传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，</a:t>
            </a:r>
            <a:r>
              <a:rPr lang="en-US" altLang="zh-CN" dirty="0"/>
              <a:t>15</a:t>
            </a:r>
            <a:r>
              <a:rPr lang="zh-CN" altLang="en-US" dirty="0"/>
              <a:t>）。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8.5</a:t>
            </a:r>
            <a:r>
              <a:rPr lang="zh-CN" altLang="en-US" dirty="0"/>
              <a:t>神和耶稣的关系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“基督是各人的头；男人是女人的头；神是基督的头”（哥林多前书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“基督是属神的”（哥林多前书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“我们主耶稣基督的父神”（彼得前书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；以弗所书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）甚至在基督升入天堂之后， </a:t>
            </a:r>
            <a:endParaRPr lang="en-US" altLang="zh-CN" dirty="0" smtClean="0"/>
          </a:p>
          <a:p>
            <a:r>
              <a:rPr lang="zh-CN" altLang="en-US" dirty="0"/>
              <a:t>“神的殿．．．神的</a:t>
            </a:r>
            <a:r>
              <a:rPr lang="zh-CN" altLang="en-US" dirty="0" smtClean="0"/>
              <a:t>名神</a:t>
            </a:r>
            <a:r>
              <a:rPr lang="zh-CN" altLang="en-US" dirty="0"/>
              <a:t>的城”（启示录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12</a:t>
            </a:r>
            <a:r>
              <a:rPr lang="zh-CN" altLang="en-US" dirty="0" smtClean="0"/>
              <a:t>）</a:t>
            </a:r>
            <a:r>
              <a:rPr lang="zh-CN" altLang="en-US" dirty="0"/>
              <a:t>这证明了耶稣即使在现在也认为父就是他的神－因此他（耶稣）不是神</a:t>
            </a:r>
            <a:r>
              <a:rPr lang="zh-CN" altLang="en-US" dirty="0" smtClean="0"/>
              <a:t>。</a:t>
            </a:r>
            <a:r>
              <a:rPr lang="zh-CN" altLang="en-US" dirty="0"/>
              <a:t>“去见我的父，也是你们的父；见我的神，也是你们的神”（约翰福音</a:t>
            </a:r>
            <a:r>
              <a:rPr lang="en-US" altLang="zh-CN" dirty="0"/>
              <a:t>20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）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第八章：问题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． </a:t>
            </a:r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教我们神是三位一体吗？</a:t>
            </a:r>
          </a:p>
          <a:p>
            <a:r>
              <a:rPr lang="en-US" altLang="zh-CN" dirty="0"/>
              <a:t>2</a:t>
            </a:r>
            <a:r>
              <a:rPr lang="zh-CN" altLang="en-US" dirty="0"/>
              <a:t>． 列出神和耶稣之间的</a:t>
            </a:r>
            <a:r>
              <a:rPr lang="en-US" altLang="zh-CN" dirty="0"/>
              <a:t>3</a:t>
            </a:r>
            <a:r>
              <a:rPr lang="zh-CN" altLang="en-US" dirty="0"/>
              <a:t>个不同点。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3</a:t>
            </a:r>
            <a:r>
              <a:rPr lang="zh-CN" altLang="en-US" dirty="0"/>
              <a:t>． 下面哪一个是耶稣和我们不同的？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）他从不行恶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）他是神的独子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）他没有行过恶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）他被神强迫做到正义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4</a:t>
            </a:r>
            <a:r>
              <a:rPr lang="zh-CN" altLang="en-US" dirty="0"/>
              <a:t>． 下面哪一个是耶稣与神相似的？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）他在凡人的生命中有神的本性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）他象神一样有完美的性格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）他知道的和神一样多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）他和神是直接平等的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5</a:t>
            </a:r>
            <a:r>
              <a:rPr lang="zh-CN" altLang="en-US" dirty="0"/>
              <a:t>． 下面哪一个是耶稣象我们的？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）他有我们所有要经历的试探和诱惑及人的经历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）年轻的时候，他行过恶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）他需要拯救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）他有人性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6</a:t>
            </a:r>
            <a:r>
              <a:rPr lang="zh-CN" altLang="en-US" dirty="0"/>
              <a:t>． 下面哪一个是正确的？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）耶稣有完美的本性和完美的性格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）耶稣有有罪的本性但完美的性格</a:t>
            </a:r>
          </a:p>
          <a:p>
            <a:r>
              <a:rPr lang="en-US" altLang="zh-CN" dirty="0"/>
              <a:t>c</a:t>
            </a:r>
            <a:r>
              <a:rPr lang="zh-CN" altLang="en-US" dirty="0"/>
              <a:t>）耶稣是真正的神和真正的人</a:t>
            </a:r>
          </a:p>
          <a:p>
            <a:r>
              <a:rPr lang="en-US" altLang="zh-CN" dirty="0"/>
              <a:t>d</a:t>
            </a:r>
            <a:r>
              <a:rPr lang="zh-CN" altLang="en-US" dirty="0"/>
              <a:t>）耶稣有亚当行恶之前的本性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7</a:t>
            </a:r>
            <a:r>
              <a:rPr lang="zh-CN" altLang="en-US" dirty="0"/>
              <a:t>．耶稣有行恶的可能性吗？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8.1</a:t>
            </a:r>
            <a:r>
              <a:rPr lang="zh-CN" altLang="en-US" dirty="0"/>
              <a:t>绪论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提摩太前书</a:t>
            </a:r>
            <a:r>
              <a:rPr lang="en-GB" dirty="0" smtClean="0"/>
              <a:t>: </a:t>
            </a:r>
            <a:r>
              <a:rPr lang="zh-CN" altLang="en-US" dirty="0"/>
              <a:t>“因为只有一位神，在神和人中间，只有一位中保，乃是降世为人的基督耶稣”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zh-CN" altLang="en-US" dirty="0"/>
              <a:t>只有一位神，耶稣是不可能成为神的；如果圣父是神耶稣也是神，那么就有了两位神。“然而我们只有一位神，就是父”（哥林多前书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/>
              <a:t>）。‘圣父’因此是唯一的神。所以按照三位一体学说的错误学说，就不可能有另外的一个叫做‘圣子’的存在。在旧约全书中也同样描绘了唯一的神，就是父（例如：以赛亚书中的</a:t>
            </a:r>
            <a:r>
              <a:rPr lang="en-US" altLang="zh-CN" dirty="0"/>
              <a:t>63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；</a:t>
            </a:r>
            <a:r>
              <a:rPr lang="en-US" altLang="zh-CN" dirty="0"/>
              <a:t>64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1"/>
            <a:r>
              <a:rPr lang="zh-CN" altLang="en-US" dirty="0"/>
              <a:t>在唯一的神之外，只有一位中保，乃是降世为人的基督耶</a:t>
            </a:r>
            <a:r>
              <a:rPr lang="zh-CN" altLang="en-US" dirty="0" smtClean="0"/>
              <a:t>稣</a:t>
            </a:r>
            <a:endParaRPr lang="en-US" altLang="zh-CN" dirty="0" smtClean="0"/>
          </a:p>
          <a:p>
            <a:pPr lvl="1"/>
            <a:r>
              <a:rPr lang="zh-CN" altLang="en-US" dirty="0"/>
              <a:t>基督作为“中保”意味着他是一位中介者，仲裁人。在有罪的人和无罪的神之间的中保</a:t>
            </a:r>
            <a:r>
              <a:rPr lang="en-US" altLang="zh-CN" dirty="0"/>
              <a:t>/</a:t>
            </a:r>
            <a:r>
              <a:rPr lang="zh-CN" altLang="en-US" dirty="0"/>
              <a:t>仲裁人不可能是无罪的神自己；他应该是一个无罪的人，但是有着人类有罪的本性。由于这个解释的正确性，“降世为人的基督耶稣”是毋庸质疑的。即使保罗在写到耶稣升天后，也没有说过“神基督耶稣”之类的话。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8.2</a:t>
            </a:r>
            <a:r>
              <a:rPr lang="zh-CN" altLang="en-US" dirty="0"/>
              <a:t>神和耶稣的不同点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神和耶稣的不同点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b="1" cap="small" dirty="0" smtClean="0"/>
              <a:t>神</a:t>
            </a:r>
            <a:endParaRPr lang="en-US" altLang="zh-CN" b="1" cap="small" dirty="0" smtClean="0"/>
          </a:p>
          <a:p>
            <a:r>
              <a:rPr lang="zh-CN" altLang="en-US" dirty="0"/>
              <a:t>“神不会被恶试探”（雅各</a:t>
            </a:r>
            <a:r>
              <a:rPr lang="zh-CN" altLang="en-US" dirty="0" smtClean="0"/>
              <a:t>书</a:t>
            </a:r>
            <a:r>
              <a:rPr lang="en-US" altLang="zh-CN" dirty="0" smtClean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endParaRPr lang="en-GB" dirty="0" smtClean="0"/>
          </a:p>
          <a:p>
            <a:r>
              <a:rPr lang="zh-CN" altLang="en-US" dirty="0"/>
              <a:t>神不会死</a:t>
            </a:r>
            <a:r>
              <a:rPr lang="en-US" altLang="zh-CN" dirty="0"/>
              <a:t>…</a:t>
            </a:r>
            <a:r>
              <a:rPr lang="zh-CN" altLang="en-US" dirty="0"/>
              <a:t>他天生不朽（诗</a:t>
            </a:r>
            <a:r>
              <a:rPr lang="zh-CN" altLang="en-US" dirty="0" smtClean="0"/>
              <a:t>篇</a:t>
            </a:r>
            <a:r>
              <a:rPr lang="en-US" altLang="zh-CN" dirty="0" smtClean="0"/>
              <a:t>90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；提摩太前书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）。</a:t>
            </a:r>
            <a:endParaRPr lang="en-GB" dirty="0" smtClean="0"/>
          </a:p>
          <a:p>
            <a:endParaRPr lang="en-GB" dirty="0" smtClean="0"/>
          </a:p>
          <a:p>
            <a:r>
              <a:rPr lang="zh-CN" altLang="en-US" dirty="0"/>
              <a:t>神是人不能看见的（提摩太前</a:t>
            </a:r>
            <a:r>
              <a:rPr lang="zh-CN" altLang="en-US" dirty="0" smtClean="0"/>
              <a:t>书</a:t>
            </a:r>
            <a:r>
              <a:rPr lang="en-US" altLang="zh-CN" dirty="0" smtClean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；出埃及记 </a:t>
            </a:r>
            <a:r>
              <a:rPr lang="en-US" altLang="zh-CN" dirty="0"/>
              <a:t>33</a:t>
            </a:r>
            <a:r>
              <a:rPr lang="zh-CN" altLang="en-US" dirty="0"/>
              <a:t>：</a:t>
            </a:r>
            <a:r>
              <a:rPr lang="en-US" altLang="zh-CN" dirty="0"/>
              <a:t>20</a:t>
            </a:r>
            <a:r>
              <a:rPr lang="zh-CN" altLang="en-US" dirty="0"/>
              <a:t>）。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b="1" cap="small" dirty="0"/>
              <a:t>耶</a:t>
            </a:r>
            <a:r>
              <a:rPr lang="zh-CN" altLang="en-US" b="1" cap="small" dirty="0" smtClean="0"/>
              <a:t>稣</a:t>
            </a:r>
            <a:endParaRPr lang="en-US" altLang="zh-CN" b="1" cap="small" dirty="0" smtClean="0"/>
          </a:p>
          <a:p>
            <a:r>
              <a:rPr lang="zh-CN" altLang="en-US" dirty="0"/>
              <a:t>基督“他也曾凡事受过试探，与我们一样”（希伯来</a:t>
            </a:r>
            <a:r>
              <a:rPr lang="zh-CN" altLang="en-US" dirty="0" smtClean="0"/>
              <a:t>书</a:t>
            </a:r>
            <a:r>
              <a:rPr lang="en-US" altLang="zh-CN" dirty="0" smtClean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基督死了三天（马太福音</a:t>
            </a:r>
            <a:r>
              <a:rPr lang="en-US" altLang="zh-CN" dirty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40</a:t>
            </a:r>
            <a:r>
              <a:rPr lang="zh-CN" altLang="en-US" dirty="0"/>
              <a:t>；</a:t>
            </a:r>
            <a:r>
              <a:rPr lang="en-US" altLang="zh-CN" dirty="0"/>
              <a:t>16</a:t>
            </a:r>
            <a:r>
              <a:rPr lang="zh-CN" altLang="en-US" dirty="0"/>
              <a:t>：</a:t>
            </a:r>
            <a:r>
              <a:rPr lang="en-US" altLang="zh-CN" dirty="0"/>
              <a:t>21</a:t>
            </a:r>
            <a:r>
              <a:rPr lang="zh-CN" altLang="en-US" dirty="0"/>
              <a:t>）</a:t>
            </a:r>
            <a:r>
              <a:rPr lang="zh-CN" altLang="en-US" dirty="0"/>
              <a:t>。不 再 死 ， 死 也 不 再 作 他 的 主 了 。 </a:t>
            </a:r>
            <a:r>
              <a:rPr lang="en-GB" dirty="0" smtClean="0"/>
              <a:t>(</a:t>
            </a:r>
            <a:r>
              <a:rPr lang="zh-CN" altLang="en-US" dirty="0" smtClean="0"/>
              <a:t>罗马</a:t>
            </a:r>
            <a:r>
              <a:rPr lang="en-GB" dirty="0" smtClean="0"/>
              <a:t>6:9</a:t>
            </a:r>
            <a:r>
              <a:rPr lang="en-GB" dirty="0" smtClean="0"/>
              <a:t>).</a:t>
            </a:r>
          </a:p>
          <a:p>
            <a:r>
              <a:rPr lang="zh-CN" altLang="en-US" dirty="0"/>
              <a:t>人们见过耶稣，并亲手摸</a:t>
            </a:r>
            <a:r>
              <a:rPr lang="zh-CN" altLang="en-US" dirty="0" smtClean="0"/>
              <a:t>过（</a:t>
            </a:r>
            <a:r>
              <a:rPr lang="zh-CN" altLang="en-US" dirty="0"/>
              <a:t>约翰一书，强调这一点）。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8.3</a:t>
            </a:r>
            <a:r>
              <a:rPr lang="zh-CN" altLang="en-US" dirty="0"/>
              <a:t>耶稣的本性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被试探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从我们对‘本性’这个词下的定义来说，基督很明显不可能同时有两种本性。基督像我们一样受到试探这一点是至关重要的（希伯来书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 smtClean="0"/>
              <a:t>），</a:t>
            </a:r>
            <a:endParaRPr lang="en-US" altLang="zh-CN" dirty="0" smtClean="0"/>
          </a:p>
          <a:p>
            <a:r>
              <a:rPr lang="zh-CN" altLang="en-US" dirty="0"/>
              <a:t>那罪恶的欲望，作为我们诱惑的根本，是来自于我们自己（马可福音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15…23</a:t>
            </a:r>
            <a:r>
              <a:rPr lang="zh-CN" altLang="en-US" dirty="0"/>
              <a:t>），来自于我们人类本性的深处（雅各书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13…15</a:t>
            </a:r>
            <a:r>
              <a:rPr lang="zh-CN" altLang="en-US" dirty="0"/>
              <a:t>）。因此，这就是必然的，基督应该是人类的本性，所以他能够经历并且战胜这些诱惑。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和我们相同的本</a:t>
            </a:r>
            <a:r>
              <a:rPr lang="zh-CN" altLang="en-US" dirty="0"/>
              <a:t>性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希伯来书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14…18</a:t>
            </a:r>
            <a:r>
              <a:rPr lang="zh-CN" altLang="en-US" dirty="0"/>
              <a:t>中很多内容讲到了这一点：</a:t>
            </a:r>
            <a:r>
              <a:rPr lang="en-US" altLang="zh-CN" dirty="0" smtClean="0"/>
              <a:t>…“</a:t>
            </a:r>
            <a:r>
              <a:rPr lang="zh-CN" altLang="en-US" dirty="0"/>
              <a:t>儿女（我们）即同有血肉之体，他（基督）也照样成了血肉之体（本性）；特要藉着死，败坏那掌死权的，就是魔鬼</a:t>
            </a:r>
            <a:r>
              <a:rPr lang="zh-CN" altLang="en-US" dirty="0" smtClean="0"/>
              <a:t>。他</a:t>
            </a:r>
            <a:r>
              <a:rPr lang="zh-CN" altLang="en-US" dirty="0"/>
              <a:t>并不救拨天使；乃是救拨亚伯拉罕的后裔。所以，他凡事该与他的弟兄相同，为要在神的事上成为慈 悲忠信的大祭司，为百姓的罪献上挽回祭</a:t>
            </a:r>
            <a:r>
              <a:rPr lang="zh-CN" altLang="en-US" dirty="0" smtClean="0"/>
              <a:t>。他</a:t>
            </a:r>
            <a:r>
              <a:rPr lang="zh-CN" altLang="en-US" dirty="0"/>
              <a:t>自己既然被试探而受苦，就能搭救被试探的人”。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“你为什么称我是良善的？除了神一位之外，再没有良善的”（马可福音</a:t>
            </a:r>
            <a:r>
              <a:rPr lang="en-US" altLang="zh-CN" dirty="0"/>
              <a:t>10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，</a:t>
            </a:r>
            <a:r>
              <a:rPr lang="en-US" altLang="zh-CN" dirty="0"/>
              <a:t>18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因为“他知道万人，也用不着谁见证人怎样：因他知道人心里所存的”（约翰福音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 smtClean="0"/>
              <a:t>23-25</a:t>
            </a:r>
            <a:r>
              <a:rPr lang="zh-CN" altLang="en-US" dirty="0"/>
              <a:t>）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1491</Words>
  <Application>Microsoft Office PowerPoint</Application>
  <PresentationFormat>全屏显示(4:3)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Flow</vt:lpstr>
      <vt:lpstr>  第八章 耶稣的本性 </vt:lpstr>
      <vt:lpstr>8.1绪论</vt:lpstr>
      <vt:lpstr>PowerPoint 演示文稿</vt:lpstr>
      <vt:lpstr>8.2神和耶稣的不同点 </vt:lpstr>
      <vt:lpstr>神和耶稣的不同点</vt:lpstr>
      <vt:lpstr>8.3耶稣的本性 </vt:lpstr>
      <vt:lpstr>被试探</vt:lpstr>
      <vt:lpstr>和我们相同的本性</vt:lpstr>
      <vt:lpstr>PowerPoint 演示文稿</vt:lpstr>
      <vt:lpstr>8.4耶稣的人性 </vt:lpstr>
      <vt:lpstr>PowerPoint 演示文稿</vt:lpstr>
      <vt:lpstr>耶稣的成长</vt:lpstr>
      <vt:lpstr>基督对拯救的需要 </vt:lpstr>
      <vt:lpstr>8.5神和耶稣的关系 </vt:lpstr>
      <vt:lpstr>PowerPoint 演示文稿</vt:lpstr>
      <vt:lpstr>第八章：问题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D</cp:lastModifiedBy>
  <cp:revision>19</cp:revision>
  <dcterms:created xsi:type="dcterms:W3CDTF">2012-04-16T19:39:19Z</dcterms:created>
  <dcterms:modified xsi:type="dcterms:W3CDTF">2012-08-12T15:32:51Z</dcterms:modified>
</cp:coreProperties>
</file>