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329" r:id="rId2"/>
    <p:sldId id="332" r:id="rId3"/>
    <p:sldId id="330" r:id="rId4"/>
    <p:sldId id="258" r:id="rId5"/>
    <p:sldId id="265" r:id="rId6"/>
    <p:sldId id="266" r:id="rId7"/>
    <p:sldId id="259" r:id="rId8"/>
    <p:sldId id="260" r:id="rId9"/>
    <p:sldId id="261" r:id="rId10"/>
    <p:sldId id="262" r:id="rId11"/>
    <p:sldId id="263" r:id="rId12"/>
    <p:sldId id="264" r:id="rId13"/>
    <p:sldId id="267" r:id="rId14"/>
    <p:sldId id="268" r:id="rId15"/>
    <p:sldId id="269" r:id="rId16"/>
    <p:sldId id="270" r:id="rId17"/>
    <p:sldId id="326" r:id="rId18"/>
    <p:sldId id="271" r:id="rId19"/>
    <p:sldId id="272" r:id="rId20"/>
    <p:sldId id="282" r:id="rId21"/>
    <p:sldId id="275" r:id="rId22"/>
    <p:sldId id="276" r:id="rId23"/>
    <p:sldId id="277" r:id="rId24"/>
    <p:sldId id="281" r:id="rId25"/>
    <p:sldId id="278" r:id="rId26"/>
    <p:sldId id="328" r:id="rId27"/>
    <p:sldId id="279" r:id="rId28"/>
    <p:sldId id="284" r:id="rId29"/>
    <p:sldId id="283" r:id="rId30"/>
    <p:sldId id="280" r:id="rId31"/>
    <p:sldId id="285" r:id="rId32"/>
    <p:sldId id="286" r:id="rId33"/>
    <p:sldId id="256" r:id="rId34"/>
    <p:sldId id="257" r:id="rId35"/>
    <p:sldId id="273" r:id="rId36"/>
    <p:sldId id="274" r:id="rId37"/>
    <p:sldId id="303" r:id="rId38"/>
    <p:sldId id="304" r:id="rId39"/>
    <p:sldId id="327" r:id="rId40"/>
    <p:sldId id="321" r:id="rId41"/>
    <p:sldId id="322" r:id="rId42"/>
    <p:sldId id="323" r:id="rId43"/>
    <p:sldId id="324" r:id="rId44"/>
    <p:sldId id="325" r:id="rId45"/>
    <p:sldId id="287" r:id="rId46"/>
    <p:sldId id="310" r:id="rId47"/>
    <p:sldId id="306" r:id="rId48"/>
    <p:sldId id="316" r:id="rId49"/>
    <p:sldId id="333" r:id="rId50"/>
    <p:sldId id="335" r:id="rId51"/>
    <p:sldId id="331" r:id="rId5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D91DC-F1C5-4F9C-AD6C-8DF1DBA180D4}" type="datetimeFigureOut">
              <a:rPr lang="en-GB" smtClean="0"/>
              <a:t>02/10/2012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94C4B-5E22-4F30-BA30-D5112E2D01C5}"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Amosi</a:t>
            </a:r>
            <a:r>
              <a:rPr lang="en-GB" dirty="0" smtClean="0"/>
              <a:t> 3:6  Is a trumpet blown in a city, and the people are not afraid? Does disaster come to a city, unless the LORD has done it? </a:t>
            </a:r>
            <a:r>
              <a:rPr lang="en-US" dirty="0" smtClean="0"/>
              <a:t>Micah 1:</a:t>
            </a:r>
            <a:r>
              <a:rPr lang="en-GB" dirty="0" smtClean="0"/>
              <a:t>12  For the inhabitants of </a:t>
            </a:r>
            <a:r>
              <a:rPr lang="en-GB" dirty="0" err="1" smtClean="0"/>
              <a:t>Maroth</a:t>
            </a:r>
            <a:r>
              <a:rPr lang="en-GB" dirty="0" smtClean="0"/>
              <a:t> wait anxiously for good, because disaster has come down from the LORD to the gate of Jerusalem. </a:t>
            </a:r>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7</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i="1" dirty="0" smtClean="0"/>
              <a:t>Hebrews 2:14 </a:t>
            </a:r>
            <a:r>
              <a:rPr lang="en-GB" dirty="0" smtClean="0"/>
              <a:t> Since therefore the children share in </a:t>
            </a:r>
            <a:r>
              <a:rPr lang="en-GB" dirty="0" smtClean="0">
                <a:solidFill>
                  <a:srgbClr val="0070C0"/>
                </a:solidFill>
              </a:rPr>
              <a:t>flesh and blood</a:t>
            </a:r>
            <a:r>
              <a:rPr lang="en-GB" dirty="0" smtClean="0"/>
              <a:t>, he himself </a:t>
            </a:r>
            <a:r>
              <a:rPr lang="en-GB" dirty="0" smtClean="0">
                <a:solidFill>
                  <a:srgbClr val="0070C0"/>
                </a:solidFill>
              </a:rPr>
              <a:t>likewise partook of the same </a:t>
            </a:r>
            <a:r>
              <a:rPr lang="en-GB" dirty="0" smtClean="0"/>
              <a:t>, that through death he might </a:t>
            </a:r>
            <a:r>
              <a:rPr lang="en-GB" dirty="0" smtClean="0">
                <a:solidFill>
                  <a:srgbClr val="FF0000"/>
                </a:solidFill>
              </a:rPr>
              <a:t>destroy</a:t>
            </a:r>
            <a:r>
              <a:rPr lang="en-GB" dirty="0" smtClean="0"/>
              <a:t> the one who has the power of death, that is, the </a:t>
            </a:r>
            <a:r>
              <a:rPr lang="en-GB" dirty="0" smtClean="0">
                <a:solidFill>
                  <a:srgbClr val="00B050"/>
                </a:solidFill>
              </a:rPr>
              <a:t>devil</a:t>
            </a:r>
            <a:endParaRPr lang="en-GB" dirty="0" smtClean="0"/>
          </a:p>
          <a:p>
            <a:pPr eaLnBrk="1" hangingPunct="1">
              <a:defRPr/>
            </a:pPr>
            <a:r>
              <a:rPr lang="en-GB" dirty="0" smtClean="0"/>
              <a:t>Romans 8:3: By sending his own Son </a:t>
            </a:r>
            <a:r>
              <a:rPr lang="en-GB" dirty="0" smtClean="0">
                <a:solidFill>
                  <a:srgbClr val="0070C0"/>
                </a:solidFill>
              </a:rPr>
              <a:t>in the likeness of sinful flesh </a:t>
            </a:r>
            <a:r>
              <a:rPr lang="en-GB" dirty="0" smtClean="0"/>
              <a:t>and for </a:t>
            </a:r>
            <a:r>
              <a:rPr lang="en-GB" dirty="0" smtClean="0">
                <a:solidFill>
                  <a:srgbClr val="00B050"/>
                </a:solidFill>
              </a:rPr>
              <a:t>sin</a:t>
            </a:r>
            <a:r>
              <a:rPr lang="en-GB" dirty="0" smtClean="0"/>
              <a:t>, he </a:t>
            </a:r>
            <a:r>
              <a:rPr lang="en-GB" dirty="0" smtClean="0">
                <a:solidFill>
                  <a:srgbClr val="FF0000"/>
                </a:solidFill>
              </a:rPr>
              <a:t>condemned</a:t>
            </a:r>
            <a:r>
              <a:rPr lang="en-GB" dirty="0" smtClean="0"/>
              <a:t> </a:t>
            </a:r>
            <a:r>
              <a:rPr lang="en-GB" dirty="0" smtClean="0">
                <a:solidFill>
                  <a:srgbClr val="00B050"/>
                </a:solidFill>
              </a:rPr>
              <a:t>sin</a:t>
            </a:r>
            <a:r>
              <a:rPr lang="en-GB" dirty="0" smtClean="0"/>
              <a:t>, in the flesh</a:t>
            </a:r>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29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one who has the power of death, that is, </a:t>
            </a:r>
            <a:r>
              <a:rPr lang="en-GB" dirty="0" smtClean="0">
                <a:solidFill>
                  <a:srgbClr val="0070C0"/>
                </a:solidFill>
              </a:rPr>
              <a:t>the devil</a:t>
            </a:r>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30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dirty="0" smtClean="0"/>
              <a:t>Hebrews 9:26; 2:14</a:t>
            </a:r>
          </a:p>
          <a:p>
            <a:pPr eaLnBrk="1" hangingPunct="1">
              <a:defRPr/>
            </a:pPr>
            <a:r>
              <a:rPr lang="en-GB" dirty="0" smtClean="0"/>
              <a:t>He has appeared once for all at the end of the ages </a:t>
            </a:r>
            <a:r>
              <a:rPr lang="en-GB" dirty="0" smtClean="0">
                <a:solidFill>
                  <a:srgbClr val="0070C0"/>
                </a:solidFill>
              </a:rPr>
              <a:t>to put away sin </a:t>
            </a:r>
            <a:r>
              <a:rPr lang="en-GB" dirty="0" smtClean="0"/>
              <a:t>by the sacrifice of himself.</a:t>
            </a:r>
            <a:endParaRPr lang="en-GB" altLang="zh-CN" dirty="0" smtClean="0">
              <a:ea typeface="宋体" charset="-122"/>
            </a:endParaRPr>
          </a:p>
          <a:p>
            <a:pPr eaLnBrk="1" hangingPunct="1">
              <a:defRPr/>
            </a:pPr>
            <a:r>
              <a:rPr lang="en-GB" dirty="0" smtClean="0"/>
              <a:t>14  ...that through death he might </a:t>
            </a:r>
            <a:r>
              <a:rPr lang="en-GB" dirty="0" smtClean="0">
                <a:solidFill>
                  <a:srgbClr val="0070C0"/>
                </a:solidFill>
              </a:rPr>
              <a:t>destroy</a:t>
            </a:r>
            <a:r>
              <a:rPr lang="en-GB" dirty="0" smtClean="0"/>
              <a:t> the one who has the power of death, that is, </a:t>
            </a:r>
            <a:r>
              <a:rPr lang="en-GB" dirty="0" smtClean="0">
                <a:solidFill>
                  <a:srgbClr val="0070C0"/>
                </a:solidFill>
              </a:rPr>
              <a:t>the devil</a:t>
            </a:r>
            <a:endParaRPr lang="en-GB" dirty="0" smtClean="0"/>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31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For I do not do the good I want, but the evil I do not want is what I keep on doing. Now if I do what I do not want, it is no longer I who do it, but sin that dwells within me.   So I find it to be a law that when I want to do right, evil lies close at hand. For I delight in the law of God, in my inner being, but I see in my members another law waging war against the law of my mind and making me captive to the law of sin that dwells in my members.</a:t>
            </a:r>
            <a:endParaRPr lang="ja-JP" altLang="en-US" sz="1200" smtClean="0">
              <a:ea typeface="ＭＳ Ｐゴシック" charset="-128"/>
            </a:endParaRPr>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17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17:9 </a:t>
            </a:r>
            <a:r>
              <a:rPr lang="en-GB" sz="1200" dirty="0" smtClean="0"/>
              <a:t>The heart is deceitful above all things, and desperately sick; who can understand it? 18:12 "But they say, 'That is in vain! We will follow our own plans, and will every one act according to the stubbornness of his evil heart.’ Eph 4:18 They are darkened in their understanding, alienated from the life of God because of the ignorance that is in them, due to their hardness of heart.</a:t>
            </a:r>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18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dirty="0" smtClean="0"/>
              <a:t>1Kings 11:14  And the LORD raised up an </a:t>
            </a:r>
            <a:r>
              <a:rPr lang="en-GB" dirty="0" smtClean="0">
                <a:solidFill>
                  <a:srgbClr val="00B050"/>
                </a:solidFill>
              </a:rPr>
              <a:t>adversary </a:t>
            </a:r>
            <a:r>
              <a:rPr lang="en-GB" dirty="0" smtClean="0"/>
              <a:t>against Solomon, Hadad the Edomite.</a:t>
            </a:r>
          </a:p>
          <a:p>
            <a:pPr eaLnBrk="1" hangingPunct="1">
              <a:buFont typeface="Wingdings" pitchFamily="2" charset="2"/>
              <a:buNone/>
              <a:defRPr/>
            </a:pPr>
            <a:r>
              <a:rPr lang="en-US" dirty="0" smtClean="0"/>
              <a:t> 1Kings 11:</a:t>
            </a:r>
            <a:r>
              <a:rPr lang="en-GB" dirty="0" smtClean="0"/>
              <a:t>23  God also raised up as an </a:t>
            </a:r>
            <a:r>
              <a:rPr lang="en-GB" dirty="0" smtClean="0">
                <a:solidFill>
                  <a:srgbClr val="00B050"/>
                </a:solidFill>
              </a:rPr>
              <a:t>adversary</a:t>
            </a:r>
            <a:r>
              <a:rPr lang="en-GB" dirty="0" smtClean="0"/>
              <a:t> to him, Rezon the son of Eliada,  </a:t>
            </a:r>
            <a:endParaRPr lang="ja-JP" altLang="en-US" smtClean="0">
              <a:ea typeface="ＭＳ Ｐゴシック" charset="-128"/>
            </a:endParaRPr>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21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b="1" dirty="0" smtClean="0"/>
              <a:t>2Samuel 24:1</a:t>
            </a:r>
            <a:r>
              <a:rPr lang="en-GB" dirty="0" smtClean="0"/>
              <a:t>   Again the anger of the LORD was kindled against Israel, and he incited David against them, saying, "Go, number Israel and Judah.”</a:t>
            </a:r>
            <a:endParaRPr lang="en-GB" altLang="zh-CN" dirty="0" smtClean="0">
              <a:ea typeface="宋体" charset="-122"/>
            </a:endParaRPr>
          </a:p>
          <a:p>
            <a:pPr eaLnBrk="1" hangingPunct="1">
              <a:defRPr/>
            </a:pPr>
            <a:endParaRPr lang="en-GB" dirty="0" smtClean="0"/>
          </a:p>
          <a:p>
            <a:pPr eaLnBrk="1" hangingPunct="1">
              <a:defRPr/>
            </a:pPr>
            <a:r>
              <a:rPr lang="en-GB" b="1" dirty="0" smtClean="0"/>
              <a:t>1Chronicles 21:1</a:t>
            </a:r>
            <a:r>
              <a:rPr lang="en-GB" dirty="0" smtClean="0"/>
              <a:t>  Then Satan stood against Israel and incited David to number Israel.</a:t>
            </a:r>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22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Mt. </a:t>
            </a:r>
            <a:r>
              <a:rPr lang="en-GB" sz="1200" dirty="0" smtClean="0"/>
              <a:t>16:21-23 21  From that time Jesus began to show his disciples that he must go to Jerusalem and suffer many things from the elders and chief priests and scribes, and be killed, and on the third day be raised. 	And Peter took him aside and began to rebuke him, saying, “Far be it from you, Lord! This shall never happen to you.“ But he turned and said to Peter, "Get behind me, Satan! You are a hindrance to me. For you are not setting your mind on the things of God, but on the things of man.“ </a:t>
            </a:r>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sz="1200" dirty="0" smtClean="0"/>
              <a:t>Jesus answered them, “Did I not choose you, the Twelve? And yet one of you is a devil.” He spoke of Judas the son of Simon Iscariot, for he, one of the Twelve, was going to betray him.</a:t>
            </a:r>
            <a:endParaRPr lang="en-US" sz="1200" dirty="0" smtClean="0"/>
          </a:p>
          <a:p>
            <a:pPr eaLnBrk="1" hangingPunct="1">
              <a:lnSpc>
                <a:spcPct val="90000"/>
              </a:lnSpc>
              <a:defRPr/>
            </a:pPr>
            <a:r>
              <a:rPr lang="en-GB" sz="1200" dirty="0" smtClean="0"/>
              <a:t>1Tim.3:11  Their wives likewise must be dignified, not </a:t>
            </a:r>
            <a:r>
              <a:rPr lang="en-GB" sz="1200" dirty="0" smtClean="0">
                <a:solidFill>
                  <a:srgbClr val="00B050"/>
                </a:solidFill>
              </a:rPr>
              <a:t>slanderers</a:t>
            </a:r>
            <a:r>
              <a:rPr lang="en-GB" sz="1200" dirty="0" smtClean="0"/>
              <a:t>, but sober-minded, faithful in all things.</a:t>
            </a:r>
            <a:endParaRPr lang="en-US" sz="1200" dirty="0" smtClean="0"/>
          </a:p>
          <a:p>
            <a:pPr eaLnBrk="1" hangingPunct="1">
              <a:lnSpc>
                <a:spcPct val="90000"/>
              </a:lnSpc>
              <a:defRPr/>
            </a:pPr>
            <a:r>
              <a:rPr lang="en-US" sz="1200" dirty="0" smtClean="0"/>
              <a:t>Titus 2:3 </a:t>
            </a:r>
            <a:r>
              <a:rPr lang="en-GB" sz="1200" dirty="0" smtClean="0"/>
              <a:t> Older women likewise are to be reverent in </a:t>
            </a:r>
            <a:r>
              <a:rPr lang="en-GB" sz="1200" dirty="0" err="1" smtClean="0"/>
              <a:t>behavior</a:t>
            </a:r>
            <a:r>
              <a:rPr lang="en-GB" sz="1200" dirty="0" smtClean="0"/>
              <a:t>, not </a:t>
            </a:r>
            <a:r>
              <a:rPr lang="en-GB" sz="1200" dirty="0" smtClean="0">
                <a:solidFill>
                  <a:srgbClr val="00B050"/>
                </a:solidFill>
              </a:rPr>
              <a:t>slanderers</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25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Heb. 2:14,15  Since therefore the children share in flesh and blood, he himself likewise partook of the same things, that through death he might destroy the one who has the power of death, that is, the devil, 	and deliver all those who through fear of death were subject to lifelong slavery. </a:t>
            </a:r>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27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dirty="0" smtClean="0"/>
              <a:t>Heb 2:14</a:t>
            </a:r>
            <a:r>
              <a:rPr lang="en-GB" baseline="0" dirty="0" smtClean="0"/>
              <a:t> </a:t>
            </a:r>
            <a:r>
              <a:rPr lang="en-GB" dirty="0" smtClean="0"/>
              <a:t>the one who has the power of death, that is, the </a:t>
            </a:r>
            <a:r>
              <a:rPr lang="en-GB" dirty="0" smtClean="0">
                <a:solidFill>
                  <a:srgbClr val="00B050"/>
                </a:solidFill>
              </a:rPr>
              <a:t>devil</a:t>
            </a:r>
            <a:endParaRPr lang="en-GB" altLang="zh-CN" dirty="0" smtClean="0">
              <a:ea typeface="宋体" charset="-122"/>
            </a:endParaRPr>
          </a:p>
          <a:p>
            <a:pPr eaLnBrk="1" hangingPunct="1">
              <a:defRPr/>
            </a:pPr>
            <a:r>
              <a:rPr lang="en-GB" dirty="0" smtClean="0"/>
              <a:t>James 1:15 </a:t>
            </a:r>
            <a:r>
              <a:rPr lang="en-GB" dirty="0" smtClean="0">
                <a:solidFill>
                  <a:srgbClr val="00B050"/>
                </a:solidFill>
              </a:rPr>
              <a:t>sin</a:t>
            </a:r>
            <a:r>
              <a:rPr lang="en-GB" dirty="0" smtClean="0"/>
              <a:t> when it is fully grown brings forth death. </a:t>
            </a:r>
          </a:p>
          <a:p>
            <a:endParaRPr lang="en-GB" dirty="0"/>
          </a:p>
        </p:txBody>
      </p:sp>
      <p:sp>
        <p:nvSpPr>
          <p:cNvPr id="4" name="Slide Number Placeholder 3"/>
          <p:cNvSpPr>
            <a:spLocks noGrp="1"/>
          </p:cNvSpPr>
          <p:nvPr>
            <p:ph type="sldNum" sz="quarter" idx="10"/>
          </p:nvPr>
        </p:nvSpPr>
        <p:spPr/>
        <p:txBody>
          <a:bodyPr/>
          <a:lstStyle/>
          <a:p>
            <a:fld id="{86F94C4B-5E22-4F30-BA30-D5112E2D01C5}" type="slidenum">
              <a:rPr lang="en-GB" smtClean="0"/>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GB"/>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GB"/>
          </a:p>
        </p:txBody>
      </p:sp>
      <p:sp>
        <p:nvSpPr>
          <p:cNvPr id="40" name="Rectangle 38"/>
          <p:cNvSpPr>
            <a:spLocks noGrp="1" noChangeArrowheads="1"/>
          </p:cNvSpPr>
          <p:nvPr>
            <p:ph type="ftr" sz="quarter" idx="11"/>
          </p:nvPr>
        </p:nvSpPr>
        <p:spPr/>
        <p:txBody>
          <a:bodyPr/>
          <a:lstStyle>
            <a:lvl1pPr>
              <a:defRPr/>
            </a:lvl1pPr>
          </a:lstStyle>
          <a:p>
            <a:pPr>
              <a:defRPr/>
            </a:pPr>
            <a:endParaRPr lang="en-GB"/>
          </a:p>
        </p:txBody>
      </p:sp>
      <p:sp>
        <p:nvSpPr>
          <p:cNvPr id="41" name="Rectangle 41"/>
          <p:cNvSpPr>
            <a:spLocks noGrp="1" noChangeArrowheads="1"/>
          </p:cNvSpPr>
          <p:nvPr>
            <p:ph type="sldNum" sz="quarter" idx="12"/>
          </p:nvPr>
        </p:nvSpPr>
        <p:spPr/>
        <p:txBody>
          <a:bodyPr/>
          <a:lstStyle>
            <a:lvl1pPr>
              <a:defRPr/>
            </a:lvl1pPr>
          </a:lstStyle>
          <a:p>
            <a:pPr>
              <a:defRPr/>
            </a:pPr>
            <a:fld id="{69192C78-466A-46EB-BC65-A7C6563A74E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3754EA98-1AD7-4558-9D84-64D723E086D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BB28E22A-19A4-4533-AF13-B0A7A38B363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756BBEF5-F9EC-43FC-867E-98B8F287444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FB3B94CB-061A-4334-B61C-F3C83003854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679D38CD-7273-4A51-9347-71126CA127E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9"/>
          <p:cNvSpPr>
            <a:spLocks noGrp="1" noChangeArrowheads="1"/>
          </p:cNvSpPr>
          <p:nvPr>
            <p:ph type="dt" sz="half" idx="10"/>
          </p:nvPr>
        </p:nvSpPr>
        <p:spPr>
          <a:ln/>
        </p:spPr>
        <p:txBody>
          <a:bodyPr/>
          <a:lstStyle>
            <a:lvl1pPr>
              <a:defRPr/>
            </a:lvl1pPr>
          </a:lstStyle>
          <a:p>
            <a:pPr>
              <a:defRPr/>
            </a:pPr>
            <a:endParaRPr lang="en-GB"/>
          </a:p>
        </p:txBody>
      </p:sp>
      <p:sp>
        <p:nvSpPr>
          <p:cNvPr id="8" name="Rectangle 40"/>
          <p:cNvSpPr>
            <a:spLocks noGrp="1" noChangeArrowheads="1"/>
          </p:cNvSpPr>
          <p:nvPr>
            <p:ph type="ftr" sz="quarter" idx="11"/>
          </p:nvPr>
        </p:nvSpPr>
        <p:spPr>
          <a:ln/>
        </p:spPr>
        <p:txBody>
          <a:bodyPr/>
          <a:lstStyle>
            <a:lvl1pPr>
              <a:defRPr/>
            </a:lvl1pPr>
          </a:lstStyle>
          <a:p>
            <a:pPr>
              <a:defRPr/>
            </a:pPr>
            <a:endParaRPr lang="en-GB"/>
          </a:p>
        </p:txBody>
      </p:sp>
      <p:sp>
        <p:nvSpPr>
          <p:cNvPr id="9" name="Rectangle 41"/>
          <p:cNvSpPr>
            <a:spLocks noGrp="1" noChangeArrowheads="1"/>
          </p:cNvSpPr>
          <p:nvPr>
            <p:ph type="sldNum" sz="quarter" idx="12"/>
          </p:nvPr>
        </p:nvSpPr>
        <p:spPr>
          <a:ln/>
        </p:spPr>
        <p:txBody>
          <a:bodyPr/>
          <a:lstStyle>
            <a:lvl1pPr>
              <a:defRPr/>
            </a:lvl1pPr>
          </a:lstStyle>
          <a:p>
            <a:pPr>
              <a:defRPr/>
            </a:pPr>
            <a:fld id="{32176279-2D32-468F-A9F7-BAC3AD5D9B9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9"/>
          <p:cNvSpPr>
            <a:spLocks noGrp="1" noChangeArrowheads="1"/>
          </p:cNvSpPr>
          <p:nvPr>
            <p:ph type="dt" sz="half" idx="10"/>
          </p:nvPr>
        </p:nvSpPr>
        <p:spPr>
          <a:ln/>
        </p:spPr>
        <p:txBody>
          <a:bodyPr/>
          <a:lstStyle>
            <a:lvl1pPr>
              <a:defRPr/>
            </a:lvl1pPr>
          </a:lstStyle>
          <a:p>
            <a:pPr>
              <a:defRPr/>
            </a:pPr>
            <a:endParaRPr lang="en-GB"/>
          </a:p>
        </p:txBody>
      </p:sp>
      <p:sp>
        <p:nvSpPr>
          <p:cNvPr id="4" name="Rectangle 40"/>
          <p:cNvSpPr>
            <a:spLocks noGrp="1" noChangeArrowheads="1"/>
          </p:cNvSpPr>
          <p:nvPr>
            <p:ph type="ftr" sz="quarter" idx="11"/>
          </p:nvPr>
        </p:nvSpPr>
        <p:spPr>
          <a:ln/>
        </p:spPr>
        <p:txBody>
          <a:bodyPr/>
          <a:lstStyle>
            <a:lvl1pPr>
              <a:defRPr/>
            </a:lvl1pPr>
          </a:lstStyle>
          <a:p>
            <a:pPr>
              <a:defRPr/>
            </a:pPr>
            <a:endParaRPr lang="en-GB"/>
          </a:p>
        </p:txBody>
      </p:sp>
      <p:sp>
        <p:nvSpPr>
          <p:cNvPr id="5" name="Rectangle 41"/>
          <p:cNvSpPr>
            <a:spLocks noGrp="1" noChangeArrowheads="1"/>
          </p:cNvSpPr>
          <p:nvPr>
            <p:ph type="sldNum" sz="quarter" idx="12"/>
          </p:nvPr>
        </p:nvSpPr>
        <p:spPr>
          <a:ln/>
        </p:spPr>
        <p:txBody>
          <a:bodyPr/>
          <a:lstStyle>
            <a:lvl1pPr>
              <a:defRPr/>
            </a:lvl1pPr>
          </a:lstStyle>
          <a:p>
            <a:pPr>
              <a:defRPr/>
            </a:pPr>
            <a:fld id="{6E2B362E-F5C6-41C1-A78F-A87788A30E2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GB"/>
          </a:p>
        </p:txBody>
      </p:sp>
      <p:sp>
        <p:nvSpPr>
          <p:cNvPr id="3" name="Rectangle 40"/>
          <p:cNvSpPr>
            <a:spLocks noGrp="1" noChangeArrowheads="1"/>
          </p:cNvSpPr>
          <p:nvPr>
            <p:ph type="ftr" sz="quarter" idx="11"/>
          </p:nvPr>
        </p:nvSpPr>
        <p:spPr>
          <a:ln/>
        </p:spPr>
        <p:txBody>
          <a:bodyPr/>
          <a:lstStyle>
            <a:lvl1pPr>
              <a:defRPr/>
            </a:lvl1pPr>
          </a:lstStyle>
          <a:p>
            <a:pPr>
              <a:defRPr/>
            </a:pPr>
            <a:endParaRPr lang="en-GB"/>
          </a:p>
        </p:txBody>
      </p:sp>
      <p:sp>
        <p:nvSpPr>
          <p:cNvPr id="4" name="Rectangle 41"/>
          <p:cNvSpPr>
            <a:spLocks noGrp="1" noChangeArrowheads="1"/>
          </p:cNvSpPr>
          <p:nvPr>
            <p:ph type="sldNum" sz="quarter" idx="12"/>
          </p:nvPr>
        </p:nvSpPr>
        <p:spPr>
          <a:ln/>
        </p:spPr>
        <p:txBody>
          <a:bodyPr/>
          <a:lstStyle>
            <a:lvl1pPr>
              <a:defRPr/>
            </a:lvl1pPr>
          </a:lstStyle>
          <a:p>
            <a:pPr>
              <a:defRPr/>
            </a:pPr>
            <a:fld id="{61FA287B-5B2D-4ECD-97FB-C3F8F0981C4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ED5F8982-588F-4ADA-A8AA-3B05C28E236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29ADD7EC-5F54-480F-A3BB-9A40553816F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0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20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20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20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20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20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D53E9C-EAB5-4FCC-B333-755F3D4DB2A7}"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b="1" dirty="0" smtClean="0"/>
              <a:t/>
            </a:r>
            <a:br>
              <a:rPr lang="en-GB" b="1" dirty="0" smtClean="0"/>
            </a:br>
            <a:r>
              <a:rPr lang="en-US" b="1" dirty="0" smtClean="0"/>
              <a:t>MISINGI YA  BIBLIA</a:t>
            </a:r>
            <a:r>
              <a:rPr lang="en-GB" dirty="0" smtClean="0"/>
              <a:t/>
            </a:r>
            <a:br>
              <a:rPr lang="en-GB" dirty="0" smtClean="0"/>
            </a:br>
            <a:r>
              <a:rPr lang="en-GB" dirty="0"/>
              <a:t/>
            </a:r>
            <a:br>
              <a:rPr lang="en-GB" dirty="0"/>
            </a:br>
            <a:endParaRPr lang="en-GB" dirty="0"/>
          </a:p>
        </p:txBody>
      </p:sp>
      <p:sp>
        <p:nvSpPr>
          <p:cNvPr id="3" name="Subtitle 2"/>
          <p:cNvSpPr>
            <a:spLocks noGrp="1"/>
          </p:cNvSpPr>
          <p:nvPr>
            <p:ph type="subTitle" idx="1"/>
          </p:nvPr>
        </p:nvSpPr>
        <p:spPr/>
        <p:txBody>
          <a:bodyPr/>
          <a:lstStyle/>
          <a:p>
            <a:pPr>
              <a:defRPr/>
            </a:pPr>
            <a:r>
              <a:rPr lang="en-GB" b="1" dirty="0" smtClean="0"/>
              <a:t>Study 6: God And Evil</a:t>
            </a:r>
            <a:br>
              <a:rPr lang="en-GB" b="1" dirty="0" smtClean="0"/>
            </a:br>
            <a:r>
              <a:rPr lang="en-US" b="1" dirty="0" smtClean="0"/>
              <a:t>SOMO LA 6:  </a:t>
            </a:r>
            <a:r>
              <a:rPr lang="en-US" b="1" dirty="0" err="1" smtClean="0"/>
              <a:t>Mungu</a:t>
            </a:r>
            <a:r>
              <a:rPr lang="en-US" b="1" dirty="0" smtClean="0"/>
              <a:t> na </a:t>
            </a:r>
            <a:r>
              <a:rPr lang="en-US" b="1" dirty="0" err="1" smtClean="0"/>
              <a:t>Ubaya</a:t>
            </a:r>
            <a:endParaRPr lang="en-US" b="1" dirty="0" smtClean="0"/>
          </a:p>
          <a:p>
            <a:pPr>
              <a:defRPr/>
            </a:pPr>
            <a:r>
              <a:rPr lang="en-US" b="1" dirty="0" smtClean="0"/>
              <a:t>www.carelinks.net</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God Is Greater Than ‘Satan’; Adversaries Help Us To Salvation</a:t>
            </a:r>
          </a:p>
        </p:txBody>
      </p:sp>
      <p:sp>
        <p:nvSpPr>
          <p:cNvPr id="8195" name="Rectangle 3"/>
          <p:cNvSpPr>
            <a:spLocks noGrp="1" noChangeArrowheads="1"/>
          </p:cNvSpPr>
          <p:nvPr>
            <p:ph type="body" idx="1"/>
          </p:nvPr>
        </p:nvSpPr>
        <p:spPr>
          <a:xfrm>
            <a:off x="395288" y="2060848"/>
            <a:ext cx="8748712" cy="4070077"/>
          </a:xfrm>
        </p:spPr>
        <p:txBody>
          <a:bodyPr/>
          <a:lstStyle/>
          <a:p>
            <a:pPr eaLnBrk="1" hangingPunct="1">
              <a:defRPr/>
            </a:pPr>
            <a:r>
              <a:rPr lang="en-GB" dirty="0" smtClean="0"/>
              <a:t>1Cor</a:t>
            </a:r>
            <a:r>
              <a:rPr lang="en-GB" dirty="0" smtClean="0"/>
              <a:t>. 1 </a:t>
            </a:r>
            <a:r>
              <a:rPr lang="en-GB" dirty="0" err="1" smtClean="0"/>
              <a:t>Wakorinto</a:t>
            </a:r>
            <a:r>
              <a:rPr lang="en-GB" dirty="0" smtClean="0"/>
              <a:t> </a:t>
            </a:r>
            <a:r>
              <a:rPr lang="en-GB" dirty="0" smtClean="0"/>
              <a:t>5:5  </a:t>
            </a:r>
            <a:r>
              <a:rPr lang="en-GB" b="1" dirty="0" err="1" smtClean="0"/>
              <a:t>mkabidhini</a:t>
            </a:r>
            <a:r>
              <a:rPr lang="en-GB" b="1" dirty="0" smtClean="0"/>
              <a:t> </a:t>
            </a:r>
            <a:r>
              <a:rPr lang="en-GB" b="1" dirty="0" err="1" smtClean="0"/>
              <a:t>mtu</a:t>
            </a:r>
            <a:r>
              <a:rPr lang="en-GB" b="1" dirty="0" smtClean="0"/>
              <a:t> </a:t>
            </a:r>
            <a:r>
              <a:rPr lang="en-GB" b="1" dirty="0" err="1" smtClean="0"/>
              <a:t>huyu</a:t>
            </a:r>
            <a:r>
              <a:rPr lang="en-GB" b="1" dirty="0" smtClean="0"/>
              <a:t> </a:t>
            </a:r>
            <a:r>
              <a:rPr lang="en-GB" b="1" dirty="0" err="1" smtClean="0"/>
              <a:t>kwa</a:t>
            </a:r>
            <a:r>
              <a:rPr lang="en-GB" b="1" dirty="0" smtClean="0"/>
              <a:t> </a:t>
            </a:r>
            <a:r>
              <a:rPr lang="en-GB" b="1" dirty="0" err="1" smtClean="0"/>
              <a:t>Shetani</a:t>
            </a:r>
            <a:r>
              <a:rPr lang="en-GB" b="1" dirty="0" smtClean="0"/>
              <a:t>, </a:t>
            </a:r>
            <a:r>
              <a:rPr lang="en-GB" b="1" dirty="0" err="1" smtClean="0"/>
              <a:t>ili</a:t>
            </a:r>
            <a:r>
              <a:rPr lang="en-GB" b="1" dirty="0" smtClean="0"/>
              <a:t> </a:t>
            </a:r>
            <a:r>
              <a:rPr lang="en-GB" b="1" dirty="0" err="1" smtClean="0"/>
              <a:t>asili</a:t>
            </a:r>
            <a:r>
              <a:rPr lang="en-GB" b="1" dirty="0" smtClean="0"/>
              <a:t> </a:t>
            </a:r>
            <a:r>
              <a:rPr lang="en-GB" b="1" dirty="0" err="1" smtClean="0"/>
              <a:t>ya</a:t>
            </a:r>
            <a:r>
              <a:rPr lang="en-GB" b="1" dirty="0" smtClean="0"/>
              <a:t> </a:t>
            </a:r>
            <a:r>
              <a:rPr lang="en-GB" b="1" dirty="0" err="1" smtClean="0"/>
              <a:t>dhambi</a:t>
            </a:r>
            <a:r>
              <a:rPr lang="en-GB" b="1" dirty="0" smtClean="0"/>
              <a:t> </a:t>
            </a:r>
            <a:r>
              <a:rPr lang="en-GB" b="1" dirty="0" err="1" smtClean="0"/>
              <a:t>iangamizwe</a:t>
            </a:r>
            <a:r>
              <a:rPr lang="en-GB" b="1" dirty="0" smtClean="0"/>
              <a:t> </a:t>
            </a:r>
            <a:r>
              <a:rPr lang="en-GB" b="1" dirty="0" err="1" smtClean="0"/>
              <a:t>lakini</a:t>
            </a:r>
            <a:r>
              <a:rPr lang="en-GB" b="1" dirty="0" smtClean="0"/>
              <a:t> </a:t>
            </a:r>
            <a:r>
              <a:rPr lang="en-GB" b="1" dirty="0" err="1" smtClean="0"/>
              <a:t>roho</a:t>
            </a:r>
            <a:r>
              <a:rPr lang="en-GB" b="1" dirty="0" smtClean="0"/>
              <a:t> </a:t>
            </a:r>
            <a:r>
              <a:rPr lang="en-GB" b="1" dirty="0" err="1" smtClean="0"/>
              <a:t>yake</a:t>
            </a:r>
            <a:r>
              <a:rPr lang="en-GB" b="1" dirty="0" smtClean="0"/>
              <a:t> </a:t>
            </a:r>
            <a:r>
              <a:rPr lang="en-GB" b="1" dirty="0" err="1" smtClean="0"/>
              <a:t>iokolewe</a:t>
            </a:r>
            <a:r>
              <a:rPr lang="en-GB" b="1" dirty="0" smtClean="0"/>
              <a:t> </a:t>
            </a:r>
            <a:r>
              <a:rPr lang="en-GB" b="1" dirty="0" err="1" smtClean="0"/>
              <a:t>katika</a:t>
            </a:r>
            <a:r>
              <a:rPr lang="en-GB" b="1" dirty="0" smtClean="0"/>
              <a:t> </a:t>
            </a:r>
            <a:r>
              <a:rPr lang="en-GB" b="1" dirty="0" err="1" smtClean="0"/>
              <a:t>siku</a:t>
            </a:r>
            <a:r>
              <a:rPr lang="en-GB" b="1" dirty="0" smtClean="0"/>
              <a:t> </a:t>
            </a:r>
            <a:r>
              <a:rPr lang="en-GB" b="1" dirty="0" err="1" smtClean="0"/>
              <a:t>ya</a:t>
            </a:r>
            <a:r>
              <a:rPr lang="en-GB" b="1" dirty="0" smtClean="0"/>
              <a:t> Bwana. </a:t>
            </a:r>
            <a:r>
              <a:rPr lang="en-GB" sz="1200" dirty="0" smtClean="0"/>
              <a:t>you </a:t>
            </a:r>
            <a:r>
              <a:rPr lang="en-GB" sz="1200" dirty="0" smtClean="0"/>
              <a:t>are to deliver this man to Satan for the destruction of the flesh, so that his spirit may be saved in the day of the Lord.</a:t>
            </a:r>
            <a:endParaRPr lang="en-US" sz="1200" dirty="0" smtClean="0"/>
          </a:p>
          <a:p>
            <a:pPr eaLnBrk="1" hangingPunct="1">
              <a:defRPr/>
            </a:pPr>
            <a:r>
              <a:rPr lang="en-GB" dirty="0" smtClean="0"/>
              <a:t>1Timotheo 1:20 </a:t>
            </a:r>
            <a:r>
              <a:rPr lang="en-GB" b="1" dirty="0" err="1" smtClean="0"/>
              <a:t>Miongoni</a:t>
            </a:r>
            <a:r>
              <a:rPr lang="en-GB" b="1" dirty="0" smtClean="0"/>
              <a:t> </a:t>
            </a:r>
            <a:r>
              <a:rPr lang="en-GB" b="1" dirty="0" err="1" smtClean="0"/>
              <a:t>mwao</a:t>
            </a:r>
            <a:r>
              <a:rPr lang="en-GB" b="1" dirty="0" smtClean="0"/>
              <a:t> </a:t>
            </a:r>
            <a:r>
              <a:rPr lang="en-GB" b="1" dirty="0" err="1" smtClean="0"/>
              <a:t>wako</a:t>
            </a:r>
            <a:r>
              <a:rPr lang="en-GB" b="1" dirty="0" smtClean="0"/>
              <a:t> </a:t>
            </a:r>
            <a:r>
              <a:rPr lang="en-GB" b="1" dirty="0" err="1" smtClean="0"/>
              <a:t>Himenayo</a:t>
            </a:r>
            <a:r>
              <a:rPr lang="en-GB" b="1" dirty="0" smtClean="0"/>
              <a:t> na </a:t>
            </a:r>
            <a:r>
              <a:rPr lang="en-GB" b="1" dirty="0" err="1" smtClean="0"/>
              <a:t>Aleksanda</a:t>
            </a:r>
            <a:r>
              <a:rPr lang="en-GB" b="1" dirty="0" smtClean="0"/>
              <a:t>, </a:t>
            </a:r>
            <a:r>
              <a:rPr lang="en-GB" b="1" dirty="0" err="1" smtClean="0"/>
              <a:t>ambao</a:t>
            </a:r>
            <a:r>
              <a:rPr lang="en-GB" b="1" dirty="0" smtClean="0"/>
              <a:t> </a:t>
            </a:r>
            <a:r>
              <a:rPr lang="en-GB" b="1" dirty="0" err="1" smtClean="0"/>
              <a:t>nimemkabidhi</a:t>
            </a:r>
            <a:r>
              <a:rPr lang="en-GB" b="1" dirty="0" smtClean="0"/>
              <a:t> </a:t>
            </a:r>
            <a:r>
              <a:rPr lang="en-GB" b="1" dirty="0" err="1" smtClean="0"/>
              <a:t>Shetani</a:t>
            </a:r>
            <a:r>
              <a:rPr lang="en-GB" b="1" dirty="0" smtClean="0"/>
              <a:t> </a:t>
            </a:r>
            <a:r>
              <a:rPr lang="en-GB" b="1" dirty="0" err="1" smtClean="0"/>
              <a:t>ili</a:t>
            </a:r>
            <a:r>
              <a:rPr lang="en-GB" b="1" dirty="0" smtClean="0"/>
              <a:t> </a:t>
            </a:r>
            <a:r>
              <a:rPr lang="en-GB" b="1" dirty="0" err="1" smtClean="0"/>
              <a:t>wafundishwe</a:t>
            </a:r>
            <a:r>
              <a:rPr lang="en-GB" b="1" dirty="0" smtClean="0"/>
              <a:t> </a:t>
            </a:r>
            <a:r>
              <a:rPr lang="en-GB" b="1" dirty="0" err="1" smtClean="0"/>
              <a:t>wasije</a:t>
            </a:r>
            <a:r>
              <a:rPr lang="en-GB" b="1" dirty="0" smtClean="0"/>
              <a:t> </a:t>
            </a:r>
            <a:r>
              <a:rPr lang="en-GB" b="1" dirty="0" err="1" smtClean="0"/>
              <a:t>wakakufuru</a:t>
            </a:r>
            <a:r>
              <a:rPr lang="en-GB" b="1" dirty="0" smtClean="0"/>
              <a:t> </a:t>
            </a:r>
            <a:r>
              <a:rPr lang="en-GB" dirty="0" smtClean="0"/>
              <a:t> </a:t>
            </a:r>
            <a:r>
              <a:rPr lang="en-GB" sz="1200" dirty="0" smtClean="0"/>
              <a:t>among whom are </a:t>
            </a:r>
            <a:r>
              <a:rPr lang="en-GB" sz="1200" dirty="0" err="1" smtClean="0"/>
              <a:t>Hymenaeus</a:t>
            </a:r>
            <a:r>
              <a:rPr lang="en-GB" sz="1200" dirty="0" smtClean="0"/>
              <a:t> and Alexander, whom I have handed over to Satan that they may learn not to blaspheme.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idx="1"/>
          </p:nvPr>
        </p:nvSpPr>
        <p:spPr/>
        <p:txBody>
          <a:bodyPr/>
          <a:lstStyle/>
          <a:p>
            <a:pPr eaLnBrk="1" hangingPunct="1">
              <a:defRPr/>
            </a:pPr>
            <a:r>
              <a:rPr lang="en-GB" dirty="0" smtClean="0"/>
              <a:t>Romans </a:t>
            </a:r>
            <a:r>
              <a:rPr lang="en-GB" dirty="0" smtClean="0"/>
              <a:t>/ </a:t>
            </a:r>
            <a:r>
              <a:rPr lang="en-GB" dirty="0" err="1" smtClean="0"/>
              <a:t>Warumi</a:t>
            </a:r>
            <a:r>
              <a:rPr lang="en-GB" dirty="0" smtClean="0"/>
              <a:t> 6:23  </a:t>
            </a:r>
            <a:r>
              <a:rPr lang="en-GB" dirty="0" smtClean="0"/>
              <a:t>For the wages of sin is death, but the free gift of God is eternal life in Christ Jesus our Lord. </a:t>
            </a:r>
            <a:endParaRPr lang="en-GB" dirty="0" smtClean="0"/>
          </a:p>
          <a:p>
            <a:pPr eaLnBrk="1" hangingPunct="1">
              <a:defRPr/>
            </a:pPr>
            <a:r>
              <a:rPr lang="en-GB" b="1" dirty="0" err="1" smtClean="0"/>
              <a:t>Kwa</a:t>
            </a:r>
            <a:r>
              <a:rPr lang="en-GB" b="1" dirty="0" smtClean="0"/>
              <a:t> </a:t>
            </a:r>
            <a:r>
              <a:rPr lang="en-GB" b="1" dirty="0" err="1" smtClean="0"/>
              <a:t>maana</a:t>
            </a:r>
            <a:r>
              <a:rPr lang="en-GB" b="1" dirty="0" smtClean="0"/>
              <a:t> </a:t>
            </a:r>
            <a:r>
              <a:rPr lang="en-GB" b="1" dirty="0" err="1" smtClean="0"/>
              <a:t>mshahara</a:t>
            </a:r>
            <a:r>
              <a:rPr lang="en-GB" b="1" dirty="0" smtClean="0"/>
              <a:t> </a:t>
            </a:r>
            <a:r>
              <a:rPr lang="en-GB" b="1" dirty="0" err="1" smtClean="0"/>
              <a:t>wa</a:t>
            </a:r>
            <a:r>
              <a:rPr lang="en-GB" b="1" dirty="0" smtClean="0"/>
              <a:t> </a:t>
            </a:r>
            <a:r>
              <a:rPr lang="en-GB" b="1" dirty="0" err="1" smtClean="0"/>
              <a:t>dhambi</a:t>
            </a:r>
            <a:r>
              <a:rPr lang="en-GB" b="1" dirty="0" smtClean="0"/>
              <a:t> </a:t>
            </a:r>
            <a:r>
              <a:rPr lang="en-GB" b="1" dirty="0" err="1" smtClean="0"/>
              <a:t>ni</a:t>
            </a:r>
            <a:r>
              <a:rPr lang="en-GB" b="1" dirty="0" smtClean="0"/>
              <a:t> </a:t>
            </a:r>
            <a:r>
              <a:rPr lang="en-GB" b="1" dirty="0" err="1" smtClean="0"/>
              <a:t>mauti</a:t>
            </a:r>
            <a:r>
              <a:rPr lang="en-GB" b="1" dirty="0" smtClean="0"/>
              <a:t>, </a:t>
            </a:r>
            <a:r>
              <a:rPr lang="en-GB" b="1" dirty="0" err="1" smtClean="0"/>
              <a:t>bali</a:t>
            </a:r>
            <a:r>
              <a:rPr lang="en-GB" b="1" dirty="0" smtClean="0"/>
              <a:t> </a:t>
            </a:r>
            <a:r>
              <a:rPr lang="en-GB" b="1" dirty="0" err="1" smtClean="0"/>
              <a:t>karama</a:t>
            </a:r>
            <a:r>
              <a:rPr lang="en-GB" b="1" dirty="0" smtClean="0"/>
              <a:t> </a:t>
            </a:r>
            <a:r>
              <a:rPr lang="en-GB" b="1" dirty="0" err="1" smtClean="0"/>
              <a:t>ya</a:t>
            </a:r>
            <a:r>
              <a:rPr lang="en-GB" b="1" dirty="0" smtClean="0"/>
              <a:t> </a:t>
            </a:r>
            <a:r>
              <a:rPr lang="en-GB" b="1" dirty="0" err="1" smtClean="0"/>
              <a:t>Mungu</a:t>
            </a:r>
            <a:r>
              <a:rPr lang="en-GB" b="1" dirty="0" smtClean="0"/>
              <a:t> </a:t>
            </a:r>
            <a:r>
              <a:rPr lang="en-GB" b="1" dirty="0" err="1" smtClean="0"/>
              <a:t>ni</a:t>
            </a:r>
            <a:r>
              <a:rPr lang="en-GB" b="1" dirty="0" smtClean="0"/>
              <a:t> </a:t>
            </a:r>
            <a:r>
              <a:rPr lang="en-GB" b="1" dirty="0" err="1" smtClean="0"/>
              <a:t>uzima</a:t>
            </a:r>
            <a:r>
              <a:rPr lang="en-GB" b="1" dirty="0" smtClean="0"/>
              <a:t> </a:t>
            </a:r>
            <a:r>
              <a:rPr lang="en-GB" b="1" dirty="0" err="1" smtClean="0"/>
              <a:t>wa</a:t>
            </a:r>
            <a:r>
              <a:rPr lang="en-GB" b="1" dirty="0" smtClean="0"/>
              <a:t> </a:t>
            </a:r>
            <a:r>
              <a:rPr lang="en-GB" b="1" dirty="0" err="1" smtClean="0"/>
              <a:t>milele</a:t>
            </a:r>
            <a:r>
              <a:rPr lang="en-GB" b="1" dirty="0" smtClean="0"/>
              <a:t> </a:t>
            </a:r>
            <a:r>
              <a:rPr lang="en-GB" b="1" dirty="0" err="1" smtClean="0"/>
              <a:t>katika</a:t>
            </a:r>
            <a:r>
              <a:rPr lang="en-GB" b="1" dirty="0" smtClean="0"/>
              <a:t> </a:t>
            </a:r>
            <a:r>
              <a:rPr lang="en-GB" b="1" dirty="0" err="1" smtClean="0"/>
              <a:t>Kristo</a:t>
            </a:r>
            <a:r>
              <a:rPr lang="en-GB" b="1" dirty="0" smtClean="0"/>
              <a:t> </a:t>
            </a:r>
            <a:r>
              <a:rPr lang="en-GB" b="1" dirty="0" err="1" smtClean="0"/>
              <a:t>Yesu</a:t>
            </a:r>
            <a:r>
              <a:rPr lang="en-GB" b="1" dirty="0" smtClean="0"/>
              <a:t> Bwana </a:t>
            </a:r>
            <a:r>
              <a:rPr lang="en-GB" b="1" dirty="0" err="1" smtClean="0"/>
              <a:t>wetu</a:t>
            </a:r>
            <a:r>
              <a:rPr lang="en-GB" b="1" dirty="0" smtClean="0"/>
              <a:t>. </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US" smtClean="0"/>
          </a:p>
        </p:txBody>
      </p:sp>
      <p:sp>
        <p:nvSpPr>
          <p:cNvPr id="10243"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13316" name="Picture 4" descr="devil_judgment"/>
          <p:cNvPicPr>
            <a:picLocks noChangeAspect="1" noChangeArrowheads="1"/>
          </p:cNvPicPr>
          <p:nvPr/>
        </p:nvPicPr>
        <p:blipFill>
          <a:blip r:embed="rId2" cstate="print"/>
          <a:srcRect/>
          <a:stretch>
            <a:fillRect/>
          </a:stretch>
        </p:blipFill>
        <p:spPr bwMode="auto">
          <a:xfrm>
            <a:off x="2192338" y="0"/>
            <a:ext cx="4645025"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Sin From Within</a:t>
            </a:r>
          </a:p>
        </p:txBody>
      </p:sp>
      <p:sp>
        <p:nvSpPr>
          <p:cNvPr id="13315" name="Rectangle 3"/>
          <p:cNvSpPr>
            <a:spLocks noGrp="1" noChangeArrowheads="1"/>
          </p:cNvSpPr>
          <p:nvPr>
            <p:ph type="body" idx="1"/>
          </p:nvPr>
        </p:nvSpPr>
        <p:spPr>
          <a:xfrm>
            <a:off x="468313" y="1628800"/>
            <a:ext cx="8218487" cy="4502125"/>
          </a:xfrm>
        </p:spPr>
        <p:txBody>
          <a:bodyPr/>
          <a:lstStyle/>
          <a:p>
            <a:pPr eaLnBrk="1" hangingPunct="1">
              <a:defRPr/>
            </a:pPr>
            <a:r>
              <a:rPr lang="en-GB" sz="2400" dirty="0" smtClean="0"/>
              <a:t>Marko </a:t>
            </a:r>
            <a:r>
              <a:rPr lang="en-GB" sz="2400" dirty="0" smtClean="0"/>
              <a:t>7:15,21-23  </a:t>
            </a:r>
            <a:r>
              <a:rPr lang="en-GB" sz="2400" b="1" dirty="0" smtClean="0"/>
              <a:t>15 </a:t>
            </a:r>
            <a:r>
              <a:rPr lang="en-GB" sz="2400" b="1" dirty="0" err="1" smtClean="0"/>
              <a:t>Hakuna</a:t>
            </a:r>
            <a:r>
              <a:rPr lang="en-GB" sz="2400" b="1" dirty="0" smtClean="0"/>
              <a:t> </a:t>
            </a:r>
            <a:r>
              <a:rPr lang="en-GB" sz="2400" b="1" dirty="0" err="1" smtClean="0"/>
              <a:t>kitu</a:t>
            </a:r>
            <a:r>
              <a:rPr lang="en-GB" sz="2400" b="1" dirty="0" smtClean="0"/>
              <a:t> </a:t>
            </a:r>
            <a:r>
              <a:rPr lang="en-GB" sz="2400" b="1" dirty="0" err="1" smtClean="0"/>
              <a:t>kinachomwingia</a:t>
            </a:r>
            <a:r>
              <a:rPr lang="en-GB" sz="2400" b="1" dirty="0" smtClean="0"/>
              <a:t> </a:t>
            </a:r>
            <a:r>
              <a:rPr lang="en-GB" sz="2400" b="1" dirty="0" err="1" smtClean="0"/>
              <a:t>mtu</a:t>
            </a:r>
            <a:r>
              <a:rPr lang="en-GB" sz="2400" b="1" dirty="0" smtClean="0"/>
              <a:t> </a:t>
            </a:r>
            <a:r>
              <a:rPr lang="en-GB" sz="2400" b="1" dirty="0" err="1" smtClean="0"/>
              <a:t>kimtiacho</a:t>
            </a:r>
            <a:r>
              <a:rPr lang="en-GB" sz="2400" b="1" dirty="0" smtClean="0"/>
              <a:t> </a:t>
            </a:r>
            <a:r>
              <a:rPr lang="en-GB" sz="2400" b="1" dirty="0" err="1" smtClean="0"/>
              <a:t>unajisi</a:t>
            </a:r>
            <a:r>
              <a:rPr lang="en-GB" sz="2400" b="1" dirty="0" smtClean="0"/>
              <a:t>, </a:t>
            </a:r>
            <a:r>
              <a:rPr lang="en-GB" sz="2400" b="1" dirty="0" err="1" smtClean="0"/>
              <a:t>lakini</a:t>
            </a:r>
            <a:r>
              <a:rPr lang="en-GB" sz="2400" b="1" dirty="0" smtClean="0"/>
              <a:t> </a:t>
            </a:r>
            <a:r>
              <a:rPr lang="en-GB" sz="2400" b="1" dirty="0" err="1" smtClean="0"/>
              <a:t>kile</a:t>
            </a:r>
            <a:r>
              <a:rPr lang="en-GB" sz="2400" b="1" dirty="0" smtClean="0"/>
              <a:t> </a:t>
            </a:r>
            <a:r>
              <a:rPr lang="en-GB" sz="2400" b="1" dirty="0" err="1" smtClean="0"/>
              <a:t>kimtokacho</a:t>
            </a:r>
            <a:r>
              <a:rPr lang="en-GB" sz="2400" b="1" dirty="0" smtClean="0"/>
              <a:t> </a:t>
            </a:r>
            <a:r>
              <a:rPr lang="en-GB" sz="2400" b="1" dirty="0" err="1" smtClean="0"/>
              <a:t>ndicho</a:t>
            </a:r>
            <a:r>
              <a:rPr lang="en-GB" sz="2400" b="1" dirty="0" smtClean="0"/>
              <a:t> </a:t>
            </a:r>
            <a:r>
              <a:rPr lang="en-GB" sz="2400" b="1" dirty="0" err="1" smtClean="0"/>
              <a:t>kimtiacho</a:t>
            </a:r>
            <a:r>
              <a:rPr lang="en-GB" sz="2400" b="1" dirty="0" smtClean="0"/>
              <a:t> </a:t>
            </a:r>
            <a:r>
              <a:rPr lang="en-GB" sz="2400" b="1" dirty="0" err="1" smtClean="0"/>
              <a:t>unajisi</a:t>
            </a:r>
            <a:r>
              <a:rPr lang="en-GB" sz="2400" b="1" dirty="0" smtClean="0"/>
              <a:t>... 21 </a:t>
            </a:r>
            <a:r>
              <a:rPr lang="en-GB" sz="2400" b="1" dirty="0" err="1" smtClean="0"/>
              <a:t>Kwa</a:t>
            </a:r>
            <a:r>
              <a:rPr lang="en-GB" sz="2400" b="1" dirty="0" smtClean="0"/>
              <a:t> </a:t>
            </a:r>
            <a:r>
              <a:rPr lang="en-GB" sz="2400" b="1" dirty="0" err="1" smtClean="0"/>
              <a:t>maana</a:t>
            </a:r>
            <a:r>
              <a:rPr lang="en-GB" sz="2400" b="1" dirty="0" smtClean="0"/>
              <a:t> </a:t>
            </a:r>
            <a:r>
              <a:rPr lang="en-GB" sz="2400" b="1" dirty="0" err="1" smtClean="0"/>
              <a:t>kutoka</a:t>
            </a:r>
            <a:r>
              <a:rPr lang="en-GB" sz="2400" b="1" dirty="0" smtClean="0"/>
              <a:t> </a:t>
            </a:r>
            <a:r>
              <a:rPr lang="en-GB" sz="2400" b="1" dirty="0" err="1" smtClean="0"/>
              <a:t>ndani</a:t>
            </a:r>
            <a:r>
              <a:rPr lang="en-GB" sz="2400" b="1" dirty="0" smtClean="0"/>
              <a:t> </a:t>
            </a:r>
            <a:r>
              <a:rPr lang="en-GB" sz="2400" b="1" dirty="0" err="1" smtClean="0"/>
              <a:t>ya</a:t>
            </a:r>
            <a:r>
              <a:rPr lang="en-GB" sz="2400" b="1" dirty="0" smtClean="0"/>
              <a:t> </a:t>
            </a:r>
            <a:r>
              <a:rPr lang="en-GB" sz="2400" b="1" dirty="0" err="1" smtClean="0"/>
              <a:t>moyo</a:t>
            </a:r>
            <a:r>
              <a:rPr lang="en-GB" sz="2400" b="1" dirty="0" smtClean="0"/>
              <a:t> </a:t>
            </a:r>
            <a:r>
              <a:rPr lang="en-GB" sz="2400" b="1" dirty="0" err="1" smtClean="0"/>
              <a:t>wa</a:t>
            </a:r>
            <a:r>
              <a:rPr lang="en-GB" sz="2400" b="1" dirty="0" smtClean="0"/>
              <a:t> </a:t>
            </a:r>
            <a:r>
              <a:rPr lang="en-GB" sz="2400" b="1" dirty="0" err="1" smtClean="0"/>
              <a:t>mtu</a:t>
            </a:r>
            <a:r>
              <a:rPr lang="en-GB" sz="2400" b="1" dirty="0" smtClean="0"/>
              <a:t> </a:t>
            </a:r>
            <a:r>
              <a:rPr lang="en-GB" sz="2400" b="1" dirty="0" err="1" smtClean="0"/>
              <a:t>hutoka</a:t>
            </a:r>
            <a:r>
              <a:rPr lang="en-GB" sz="2400" b="1" dirty="0" smtClean="0"/>
              <a:t>: </a:t>
            </a:r>
            <a:r>
              <a:rPr lang="en-GB" sz="2400" b="1" dirty="0" err="1" smtClean="0"/>
              <a:t>Mawazo</a:t>
            </a:r>
            <a:r>
              <a:rPr lang="en-GB" sz="2400" b="1" dirty="0" smtClean="0"/>
              <a:t> </a:t>
            </a:r>
            <a:r>
              <a:rPr lang="en-GB" sz="2400" b="1" dirty="0" err="1" smtClean="0"/>
              <a:t>mabaya</a:t>
            </a:r>
            <a:r>
              <a:rPr lang="en-GB" sz="2400" b="1" dirty="0" smtClean="0"/>
              <a:t>, </a:t>
            </a:r>
            <a:r>
              <a:rPr lang="en-GB" sz="2400" b="1" dirty="0" err="1" smtClean="0"/>
              <a:t>uasherati</a:t>
            </a:r>
            <a:r>
              <a:rPr lang="en-GB" sz="2400" b="1" dirty="0" smtClean="0"/>
              <a:t>, </a:t>
            </a:r>
            <a:r>
              <a:rPr lang="en-GB" sz="2400" b="1" dirty="0" err="1" smtClean="0"/>
              <a:t>wizi</a:t>
            </a:r>
            <a:r>
              <a:rPr lang="en-GB" sz="2400" b="1" dirty="0" smtClean="0"/>
              <a:t>, </a:t>
            </a:r>
            <a:r>
              <a:rPr lang="en-GB" sz="2400" b="1" dirty="0" err="1" smtClean="0"/>
              <a:t>uuaji</a:t>
            </a:r>
            <a:r>
              <a:rPr lang="en-GB" sz="2400" b="1" dirty="0" smtClean="0"/>
              <a:t>, </a:t>
            </a:r>
            <a:r>
              <a:rPr lang="en-GB" sz="2400" b="1" dirty="0" err="1" smtClean="0"/>
              <a:t>uzinzi</a:t>
            </a:r>
            <a:r>
              <a:rPr lang="en-GB" sz="2400" b="1" dirty="0" smtClean="0"/>
              <a:t>, </a:t>
            </a:r>
            <a:r>
              <a:rPr lang="en-GB" sz="2400" b="1" dirty="0" err="1" smtClean="0"/>
              <a:t>tamaa</a:t>
            </a:r>
            <a:r>
              <a:rPr lang="en-GB" sz="2400" b="1" dirty="0" smtClean="0"/>
              <a:t> </a:t>
            </a:r>
            <a:r>
              <a:rPr lang="en-GB" sz="2400" b="1" dirty="0" err="1" smtClean="0"/>
              <a:t>mbaya</a:t>
            </a:r>
            <a:r>
              <a:rPr lang="en-GB" sz="2400" b="1" dirty="0" smtClean="0"/>
              <a:t>, </a:t>
            </a:r>
            <a:r>
              <a:rPr lang="en-GB" sz="2400" b="1" dirty="0" err="1" smtClean="0"/>
              <a:t>uovu</a:t>
            </a:r>
            <a:r>
              <a:rPr lang="en-GB" sz="2400" b="1" dirty="0" smtClean="0"/>
              <a:t>, </a:t>
            </a:r>
            <a:r>
              <a:rPr lang="en-GB" sz="2400" b="1" dirty="0" err="1" smtClean="0"/>
              <a:t>udanganyifu</a:t>
            </a:r>
            <a:r>
              <a:rPr lang="en-GB" sz="2400" b="1" dirty="0" smtClean="0"/>
              <a:t>, </a:t>
            </a:r>
            <a:r>
              <a:rPr lang="en-GB" sz="2400" b="1" dirty="0" err="1" smtClean="0"/>
              <a:t>ufisadi</a:t>
            </a:r>
            <a:r>
              <a:rPr lang="en-GB" sz="2400" b="1" dirty="0" smtClean="0"/>
              <a:t>, </a:t>
            </a:r>
            <a:r>
              <a:rPr lang="en-GB" sz="2400" b="1" dirty="0" err="1" smtClean="0"/>
              <a:t>wivu,matukano</a:t>
            </a:r>
            <a:r>
              <a:rPr lang="en-GB" sz="2400" b="1" dirty="0" smtClean="0"/>
              <a:t>, </a:t>
            </a:r>
            <a:r>
              <a:rPr lang="en-GB" sz="2400" b="1" dirty="0" err="1" smtClean="0"/>
              <a:t>kiburi</a:t>
            </a:r>
            <a:r>
              <a:rPr lang="en-GB" sz="2400" b="1" dirty="0" smtClean="0"/>
              <a:t> na </a:t>
            </a:r>
            <a:r>
              <a:rPr lang="en-GB" sz="2400" b="1" dirty="0" err="1" smtClean="0"/>
              <a:t>upumbavu</a:t>
            </a:r>
            <a:r>
              <a:rPr lang="en-GB" sz="2400" b="1" dirty="0" smtClean="0"/>
              <a:t>. </a:t>
            </a:r>
            <a:r>
              <a:rPr lang="en-GB" sz="2400" b="1" dirty="0" err="1" smtClean="0"/>
              <a:t>Maovu</a:t>
            </a:r>
            <a:r>
              <a:rPr lang="en-GB" sz="2400" b="1" dirty="0" smtClean="0"/>
              <a:t> </a:t>
            </a:r>
            <a:r>
              <a:rPr lang="en-GB" sz="2400" b="1" dirty="0" err="1" smtClean="0"/>
              <a:t>haya</a:t>
            </a:r>
            <a:r>
              <a:rPr lang="en-GB" sz="2400" b="1" dirty="0" smtClean="0"/>
              <a:t> </a:t>
            </a:r>
            <a:r>
              <a:rPr lang="en-GB" sz="2400" b="1" dirty="0" err="1" smtClean="0"/>
              <a:t>yote</a:t>
            </a:r>
            <a:r>
              <a:rPr lang="en-GB" sz="2400" b="1" dirty="0" smtClean="0"/>
              <a:t> </a:t>
            </a:r>
            <a:r>
              <a:rPr lang="en-GB" sz="2400" b="1" dirty="0" err="1" smtClean="0"/>
              <a:t>hutoka</a:t>
            </a:r>
            <a:r>
              <a:rPr lang="en-GB" sz="2400" b="1" dirty="0" smtClean="0"/>
              <a:t> </a:t>
            </a:r>
            <a:r>
              <a:rPr lang="en-GB" sz="2400" b="1" dirty="0" err="1" smtClean="0"/>
              <a:t>ndani</a:t>
            </a:r>
            <a:r>
              <a:rPr lang="en-GB" sz="2400" b="1" dirty="0" smtClean="0"/>
              <a:t> </a:t>
            </a:r>
            <a:r>
              <a:rPr lang="en-GB" sz="2400" b="1" dirty="0" err="1" smtClean="0"/>
              <a:t>ya</a:t>
            </a:r>
            <a:r>
              <a:rPr lang="en-GB" sz="2400" b="1" dirty="0" smtClean="0"/>
              <a:t> </a:t>
            </a:r>
            <a:r>
              <a:rPr lang="en-GB" sz="2400" b="1" dirty="0" err="1" smtClean="0"/>
              <a:t>mtu</a:t>
            </a:r>
            <a:r>
              <a:rPr lang="en-GB" sz="2400" b="1" dirty="0" smtClean="0"/>
              <a:t> </a:t>
            </a:r>
            <a:r>
              <a:rPr lang="en-GB" sz="2400" b="1" dirty="0" err="1" smtClean="0"/>
              <a:t>nayo</a:t>
            </a:r>
            <a:r>
              <a:rPr lang="en-GB" sz="2400" b="1" dirty="0" smtClean="0"/>
              <a:t> </a:t>
            </a:r>
            <a:r>
              <a:rPr lang="en-GB" sz="2400" b="1" dirty="0" err="1" smtClean="0"/>
              <a:t>ndiyo</a:t>
            </a:r>
            <a:r>
              <a:rPr lang="en-GB" sz="2400" b="1" dirty="0" smtClean="0"/>
              <a:t> </a:t>
            </a:r>
            <a:r>
              <a:rPr lang="en-GB" sz="2400" b="1" dirty="0" err="1" smtClean="0"/>
              <a:t>yamtiayo</a:t>
            </a:r>
            <a:r>
              <a:rPr lang="en-GB" sz="2400" b="1" dirty="0" smtClean="0"/>
              <a:t> </a:t>
            </a:r>
            <a:r>
              <a:rPr lang="en-GB" sz="2400" b="1" dirty="0" err="1" smtClean="0"/>
              <a:t>mtu</a:t>
            </a:r>
            <a:r>
              <a:rPr lang="en-GB" sz="2400" b="1" dirty="0" smtClean="0"/>
              <a:t> </a:t>
            </a:r>
            <a:r>
              <a:rPr lang="en-GB" sz="2400" b="1" dirty="0" err="1" smtClean="0"/>
              <a:t>unajisi</a:t>
            </a:r>
            <a:r>
              <a:rPr lang="en-GB" sz="2400" b="1" dirty="0" smtClean="0"/>
              <a:t>.’’ </a:t>
            </a:r>
            <a:endParaRPr lang="ja-JP" altLang="en-US" sz="2400" smtClean="0">
              <a:ea typeface="ＭＳ Ｐゴシック" charset="-128"/>
            </a:endParaRPr>
          </a:p>
          <a:p>
            <a:pPr eaLnBrk="1" hangingPunct="1">
              <a:defRPr/>
            </a:pPr>
            <a:endParaRPr lang="en-GB" altLang="zh-CN" sz="2400" dirty="0" smtClean="0">
              <a:ea typeface="宋体" charset="-122"/>
            </a:endParaRPr>
          </a:p>
          <a:p>
            <a:pPr eaLnBrk="1" hangingPunct="1">
              <a:defRPr/>
            </a:pP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en-US" smtClean="0"/>
          </a:p>
        </p:txBody>
      </p:sp>
      <p:sp>
        <p:nvSpPr>
          <p:cNvPr id="14339" name="Rectangle 3"/>
          <p:cNvSpPr>
            <a:spLocks noGrp="1" noChangeArrowheads="1"/>
          </p:cNvSpPr>
          <p:nvPr>
            <p:ph type="body" idx="1"/>
          </p:nvPr>
        </p:nvSpPr>
        <p:spPr>
          <a:xfrm>
            <a:off x="457200" y="620688"/>
            <a:ext cx="8229600" cy="5510237"/>
          </a:xfrm>
        </p:spPr>
        <p:txBody>
          <a:bodyPr/>
          <a:lstStyle/>
          <a:p>
            <a:pPr eaLnBrk="1" hangingPunct="1">
              <a:defRPr/>
            </a:pPr>
            <a:r>
              <a:rPr lang="en-GB" dirty="0" smtClean="0"/>
              <a:t>Genesis / </a:t>
            </a:r>
            <a:r>
              <a:rPr lang="en-GB" dirty="0" err="1" smtClean="0"/>
              <a:t>Mwanzo</a:t>
            </a:r>
            <a:r>
              <a:rPr lang="en-GB" dirty="0" smtClean="0"/>
              <a:t> </a:t>
            </a:r>
            <a:r>
              <a:rPr lang="en-GB" dirty="0" smtClean="0"/>
              <a:t>8:21  the LORD said in his heart, "I will never again curse the ground because of man, for the intention of man's heart is evil from his youth</a:t>
            </a:r>
            <a:r>
              <a:rPr lang="en-GB" dirty="0" smtClean="0"/>
              <a:t>”.</a:t>
            </a:r>
          </a:p>
          <a:p>
            <a:pPr eaLnBrk="1" hangingPunct="1">
              <a:defRPr/>
            </a:pPr>
            <a:r>
              <a:rPr lang="en-GB" b="1" dirty="0" smtClean="0"/>
              <a:t>BWANA </a:t>
            </a:r>
            <a:r>
              <a:rPr lang="en-GB" b="1" dirty="0" err="1" smtClean="0"/>
              <a:t>akasikia</a:t>
            </a:r>
            <a:r>
              <a:rPr lang="en-GB" b="1" dirty="0" smtClean="0"/>
              <a:t> </a:t>
            </a:r>
            <a:r>
              <a:rPr lang="en-GB" b="1" dirty="0" err="1" smtClean="0"/>
              <a:t>harufu</a:t>
            </a:r>
            <a:r>
              <a:rPr lang="en-GB" b="1" dirty="0" smtClean="0"/>
              <a:t> </a:t>
            </a:r>
            <a:r>
              <a:rPr lang="en-GB" b="1" dirty="0" err="1" smtClean="0"/>
              <a:t>nzuri</a:t>
            </a:r>
            <a:r>
              <a:rPr lang="en-GB" b="1" dirty="0" smtClean="0"/>
              <a:t> </a:t>
            </a:r>
            <a:r>
              <a:rPr lang="en-GB" b="1" dirty="0" err="1" smtClean="0"/>
              <a:t>ya</a:t>
            </a:r>
            <a:r>
              <a:rPr lang="en-GB" b="1" dirty="0" smtClean="0"/>
              <a:t> </a:t>
            </a:r>
            <a:r>
              <a:rPr lang="en-GB" b="1" dirty="0" err="1" smtClean="0"/>
              <a:t>kupendeza</a:t>
            </a:r>
            <a:r>
              <a:rPr lang="en-GB" b="1" dirty="0" smtClean="0"/>
              <a:t>, </a:t>
            </a:r>
            <a:r>
              <a:rPr lang="en-GB" b="1" dirty="0" err="1" smtClean="0"/>
              <a:t>naye</a:t>
            </a:r>
            <a:r>
              <a:rPr lang="en-GB" b="1" dirty="0" smtClean="0"/>
              <a:t> </a:t>
            </a:r>
            <a:r>
              <a:rPr lang="en-GB" b="1" dirty="0" err="1" smtClean="0"/>
              <a:t>akasema</a:t>
            </a:r>
            <a:r>
              <a:rPr lang="en-GB" b="1" dirty="0" smtClean="0"/>
              <a:t> </a:t>
            </a:r>
            <a:r>
              <a:rPr lang="en-GB" b="1" dirty="0" err="1" smtClean="0"/>
              <a:t>moyoni</a:t>
            </a:r>
            <a:r>
              <a:rPr lang="en-GB" b="1" dirty="0" smtClean="0"/>
              <a:t> </a:t>
            </a:r>
            <a:r>
              <a:rPr lang="en-GB" b="1" dirty="0" err="1" smtClean="0"/>
              <a:t>mwake</a:t>
            </a:r>
            <a:r>
              <a:rPr lang="en-GB" b="1" dirty="0" smtClean="0"/>
              <a:t>, “</a:t>
            </a:r>
            <a:r>
              <a:rPr lang="en-GB" b="1" dirty="0" err="1" smtClean="0"/>
              <a:t>Kamwe</a:t>
            </a:r>
            <a:r>
              <a:rPr lang="en-GB" b="1" dirty="0" smtClean="0"/>
              <a:t> </a:t>
            </a:r>
            <a:r>
              <a:rPr lang="en-GB" b="1" dirty="0" err="1" smtClean="0"/>
              <a:t>sitailaani</a:t>
            </a:r>
            <a:r>
              <a:rPr lang="en-GB" b="1" dirty="0" smtClean="0"/>
              <a:t> </a:t>
            </a:r>
            <a:r>
              <a:rPr lang="en-GB" b="1" dirty="0" err="1" smtClean="0"/>
              <a:t>tena</a:t>
            </a:r>
            <a:r>
              <a:rPr lang="en-GB" b="1" dirty="0" smtClean="0"/>
              <a:t> </a:t>
            </a:r>
            <a:r>
              <a:rPr lang="en-GB" b="1" dirty="0" err="1" smtClean="0"/>
              <a:t>ardhi</a:t>
            </a:r>
            <a:r>
              <a:rPr lang="en-GB" b="1" dirty="0" smtClean="0"/>
              <a:t> </a:t>
            </a:r>
            <a:r>
              <a:rPr lang="en-GB" b="1" dirty="0" err="1" smtClean="0"/>
              <a:t>kwa</a:t>
            </a:r>
            <a:r>
              <a:rPr lang="en-GB" b="1" dirty="0" smtClean="0"/>
              <a:t> </a:t>
            </a:r>
            <a:r>
              <a:rPr lang="en-GB" b="1" dirty="0" err="1" smtClean="0"/>
              <a:t>sababu</a:t>
            </a:r>
            <a:r>
              <a:rPr lang="en-GB" b="1" dirty="0" smtClean="0"/>
              <a:t> </a:t>
            </a:r>
            <a:r>
              <a:rPr lang="en-GB" b="1" dirty="0" err="1" smtClean="0"/>
              <a:t>ya</a:t>
            </a:r>
            <a:r>
              <a:rPr lang="en-GB" b="1" dirty="0" smtClean="0"/>
              <a:t> </a:t>
            </a:r>
            <a:r>
              <a:rPr lang="en-GB" b="1" dirty="0" err="1" smtClean="0"/>
              <a:t>mwanadamu</a:t>
            </a:r>
            <a:r>
              <a:rPr lang="en-GB" b="1" dirty="0" smtClean="0"/>
              <a:t>, </a:t>
            </a:r>
            <a:r>
              <a:rPr lang="en-GB" b="1" dirty="0" err="1" smtClean="0"/>
              <a:t>hata</a:t>
            </a:r>
            <a:r>
              <a:rPr lang="en-GB" b="1" dirty="0" smtClean="0"/>
              <a:t> </a:t>
            </a:r>
            <a:r>
              <a:rPr lang="en-GB" b="1" dirty="0" err="1" smtClean="0"/>
              <a:t>ingawaje</a:t>
            </a:r>
            <a:r>
              <a:rPr lang="en-GB" b="1" dirty="0" smtClean="0"/>
              <a:t> </a:t>
            </a:r>
            <a:r>
              <a:rPr lang="en-GB" b="1" dirty="0" err="1" smtClean="0"/>
              <a:t>kila</a:t>
            </a:r>
            <a:r>
              <a:rPr lang="en-GB" b="1" dirty="0" smtClean="0"/>
              <a:t> </a:t>
            </a:r>
            <a:r>
              <a:rPr lang="en-GB" b="1" dirty="0" err="1" smtClean="0"/>
              <a:t>mwelekeo</a:t>
            </a:r>
            <a:r>
              <a:rPr lang="en-GB" b="1" dirty="0" smtClean="0"/>
              <a:t> </a:t>
            </a:r>
            <a:r>
              <a:rPr lang="en-GB" b="1" dirty="0" err="1" smtClean="0"/>
              <a:t>wa</a:t>
            </a:r>
            <a:r>
              <a:rPr lang="en-GB" b="1" dirty="0" smtClean="0"/>
              <a:t> </a:t>
            </a:r>
            <a:r>
              <a:rPr lang="en-GB" b="1" dirty="0" err="1" smtClean="0"/>
              <a:t>moyo</a:t>
            </a:r>
            <a:r>
              <a:rPr lang="en-GB" b="1" dirty="0" smtClean="0"/>
              <a:t> wake </a:t>
            </a:r>
            <a:r>
              <a:rPr lang="en-GB" b="1" dirty="0" err="1" smtClean="0"/>
              <a:t>ni</a:t>
            </a:r>
            <a:r>
              <a:rPr lang="en-GB" b="1" dirty="0" smtClean="0"/>
              <a:t> </a:t>
            </a:r>
            <a:r>
              <a:rPr lang="en-GB" b="1" dirty="0" err="1" smtClean="0"/>
              <a:t>mbaya</a:t>
            </a:r>
            <a:r>
              <a:rPr lang="en-GB" b="1" dirty="0" smtClean="0"/>
              <a:t> </a:t>
            </a:r>
            <a:r>
              <a:rPr lang="en-GB" b="1" dirty="0" err="1" smtClean="0"/>
              <a:t>tangu</a:t>
            </a:r>
            <a:r>
              <a:rPr lang="en-GB" b="1" dirty="0" smtClean="0"/>
              <a:t> </a:t>
            </a:r>
            <a:r>
              <a:rPr lang="en-GB" b="1" dirty="0" err="1" smtClean="0"/>
              <a:t>ujana</a:t>
            </a:r>
            <a:r>
              <a:rPr lang="en-GB" b="1" dirty="0" smtClean="0"/>
              <a:t>. </a:t>
            </a:r>
            <a:r>
              <a:rPr lang="en-GB" b="1" dirty="0" err="1" smtClean="0"/>
              <a:t>Kamwe</a:t>
            </a:r>
            <a:r>
              <a:rPr lang="en-GB" b="1" dirty="0" smtClean="0"/>
              <a:t> </a:t>
            </a:r>
            <a:r>
              <a:rPr lang="en-GB" b="1" dirty="0" err="1" smtClean="0"/>
              <a:t>sitaangamiza</a:t>
            </a:r>
            <a:r>
              <a:rPr lang="en-GB" b="1" dirty="0" smtClean="0"/>
              <a:t> </a:t>
            </a:r>
            <a:r>
              <a:rPr lang="en-GB" b="1" dirty="0" err="1" smtClean="0"/>
              <a:t>tena</a:t>
            </a:r>
            <a:r>
              <a:rPr lang="en-GB" b="1" dirty="0" smtClean="0"/>
              <a:t> </a:t>
            </a:r>
            <a:r>
              <a:rPr lang="en-GB" b="1" dirty="0" err="1" smtClean="0"/>
              <a:t>viumbe</a:t>
            </a:r>
            <a:r>
              <a:rPr lang="en-GB" b="1" dirty="0" smtClean="0"/>
              <a:t> </a:t>
            </a:r>
            <a:r>
              <a:rPr lang="en-GB" b="1" dirty="0" err="1" smtClean="0"/>
              <a:t>hai</a:t>
            </a:r>
            <a:r>
              <a:rPr lang="en-GB" b="1" dirty="0" smtClean="0"/>
              <a:t> </a:t>
            </a:r>
            <a:r>
              <a:rPr lang="en-GB" b="1" dirty="0" err="1" smtClean="0"/>
              <a:t>vyote</a:t>
            </a:r>
            <a:r>
              <a:rPr lang="en-GB" b="1" dirty="0" smtClean="0"/>
              <a:t> </a:t>
            </a:r>
            <a:r>
              <a:rPr lang="en-GB" b="1" dirty="0" err="1" smtClean="0"/>
              <a:t>kama</a:t>
            </a:r>
            <a:r>
              <a:rPr lang="en-GB" b="1" dirty="0" smtClean="0"/>
              <a:t> </a:t>
            </a:r>
            <a:r>
              <a:rPr lang="en-GB" b="1" dirty="0" err="1" smtClean="0"/>
              <a:t>nilivyofanya</a:t>
            </a:r>
            <a:r>
              <a:rPr lang="en-GB" b="1" dirty="0" smtClean="0"/>
              <a:t>.’’ </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idx="1"/>
          </p:nvPr>
        </p:nvSpPr>
        <p:spPr>
          <a:xfrm>
            <a:off x="179388" y="333375"/>
            <a:ext cx="8964612" cy="5797550"/>
          </a:xfrm>
        </p:spPr>
        <p:txBody>
          <a:bodyPr/>
          <a:lstStyle/>
          <a:p>
            <a:pPr eaLnBrk="1" hangingPunct="1">
              <a:defRPr/>
            </a:pPr>
            <a:r>
              <a:rPr lang="en-GB" dirty="0" smtClean="0"/>
              <a:t>James </a:t>
            </a:r>
            <a:r>
              <a:rPr lang="en-GB" dirty="0" smtClean="0"/>
              <a:t>/ </a:t>
            </a:r>
            <a:r>
              <a:rPr lang="en-GB" dirty="0" err="1" smtClean="0"/>
              <a:t>Yakobo</a:t>
            </a:r>
            <a:r>
              <a:rPr lang="en-GB" dirty="0" smtClean="0"/>
              <a:t> 1:13-15  </a:t>
            </a:r>
            <a:r>
              <a:rPr lang="en-GB" b="1" dirty="0" err="1" smtClean="0"/>
              <a:t>Mtu</a:t>
            </a:r>
            <a:r>
              <a:rPr lang="en-GB" b="1" dirty="0" smtClean="0"/>
              <a:t> </a:t>
            </a:r>
            <a:r>
              <a:rPr lang="en-GB" b="1" dirty="0" err="1" smtClean="0"/>
              <a:t>anapojaribiwa</a:t>
            </a:r>
            <a:r>
              <a:rPr lang="en-GB" b="1" dirty="0" smtClean="0"/>
              <a:t> </a:t>
            </a:r>
            <a:r>
              <a:rPr lang="en-GB" b="1" dirty="0" err="1" smtClean="0"/>
              <a:t>asiseme</a:t>
            </a:r>
            <a:r>
              <a:rPr lang="en-GB" b="1" dirty="0" smtClean="0"/>
              <a:t>, ‘‘</a:t>
            </a:r>
            <a:r>
              <a:rPr lang="en-GB" b="1" dirty="0" err="1" smtClean="0"/>
              <a:t>Ninajaribiwa</a:t>
            </a:r>
            <a:r>
              <a:rPr lang="en-GB" b="1" dirty="0" smtClean="0"/>
              <a:t> na </a:t>
            </a:r>
            <a:r>
              <a:rPr lang="en-GB" b="1" dirty="0" err="1" smtClean="0"/>
              <a:t>Mungu</a:t>
            </a:r>
            <a:r>
              <a:rPr lang="en-GB" b="1" dirty="0" smtClean="0"/>
              <a:t>’’ </a:t>
            </a:r>
            <a:r>
              <a:rPr lang="en-GB" b="1" dirty="0" err="1" smtClean="0"/>
              <a:t>kwa</a:t>
            </a:r>
            <a:r>
              <a:rPr lang="en-GB" b="1" dirty="0" smtClean="0"/>
              <a:t> </a:t>
            </a:r>
            <a:r>
              <a:rPr lang="en-GB" b="1" dirty="0" err="1" smtClean="0"/>
              <a:t>maana</a:t>
            </a:r>
            <a:r>
              <a:rPr lang="en-GB" b="1" dirty="0" smtClean="0"/>
              <a:t> </a:t>
            </a:r>
            <a:r>
              <a:rPr lang="en-GB" b="1" dirty="0" err="1" smtClean="0"/>
              <a:t>Mungu</a:t>
            </a:r>
            <a:r>
              <a:rPr lang="en-GB" b="1" dirty="0" smtClean="0"/>
              <a:t> </a:t>
            </a:r>
            <a:r>
              <a:rPr lang="en-GB" b="1" dirty="0" err="1" smtClean="0"/>
              <a:t>hawezi</a:t>
            </a:r>
            <a:r>
              <a:rPr lang="en-GB" b="1" dirty="0" smtClean="0"/>
              <a:t> </a:t>
            </a:r>
            <a:r>
              <a:rPr lang="en-GB" b="1" dirty="0" err="1" smtClean="0"/>
              <a:t>kujaribiwa</a:t>
            </a:r>
            <a:r>
              <a:rPr lang="en-GB" b="1" dirty="0" smtClean="0"/>
              <a:t> na </a:t>
            </a:r>
            <a:r>
              <a:rPr lang="en-GB" b="1" dirty="0" err="1" smtClean="0"/>
              <a:t>maovu</a:t>
            </a:r>
            <a:r>
              <a:rPr lang="en-GB" b="1" dirty="0" smtClean="0"/>
              <a:t> </a:t>
            </a:r>
            <a:r>
              <a:rPr lang="en-GB" b="1" dirty="0" err="1" smtClean="0"/>
              <a:t>wala</a:t>
            </a:r>
            <a:r>
              <a:rPr lang="en-GB" b="1" dirty="0" smtClean="0"/>
              <a:t> </a:t>
            </a:r>
            <a:r>
              <a:rPr lang="en-GB" b="1" dirty="0" err="1" smtClean="0"/>
              <a:t>Yeye</a:t>
            </a:r>
            <a:r>
              <a:rPr lang="en-GB" b="1" dirty="0" smtClean="0"/>
              <a:t> </a:t>
            </a:r>
            <a:r>
              <a:rPr lang="en-GB" b="1" dirty="0" err="1" smtClean="0"/>
              <a:t>hamjaribu</a:t>
            </a:r>
            <a:r>
              <a:rPr lang="en-GB" b="1" dirty="0" smtClean="0"/>
              <a:t> </a:t>
            </a:r>
            <a:r>
              <a:rPr lang="en-GB" b="1" dirty="0" err="1" smtClean="0"/>
              <a:t>mtu</a:t>
            </a:r>
            <a:r>
              <a:rPr lang="en-GB" b="1" dirty="0" smtClean="0"/>
              <a:t> ye </a:t>
            </a:r>
            <a:r>
              <a:rPr lang="en-GB" b="1" dirty="0" err="1" smtClean="0"/>
              <a:t>yote</a:t>
            </a:r>
            <a:r>
              <a:rPr lang="en-GB" b="1" dirty="0" smtClean="0"/>
              <a:t>. </a:t>
            </a:r>
            <a:r>
              <a:rPr lang="en-GB" b="1" dirty="0" err="1" smtClean="0"/>
              <a:t>Lakini</a:t>
            </a:r>
            <a:r>
              <a:rPr lang="en-GB" b="1" dirty="0" smtClean="0"/>
              <a:t> </a:t>
            </a:r>
            <a:r>
              <a:rPr lang="en-GB" b="1" dirty="0" err="1" smtClean="0"/>
              <a:t>kila</a:t>
            </a:r>
            <a:r>
              <a:rPr lang="en-GB" b="1" dirty="0" smtClean="0"/>
              <a:t> </a:t>
            </a:r>
            <a:r>
              <a:rPr lang="en-GB" b="1" dirty="0" err="1" smtClean="0"/>
              <a:t>mtu</a:t>
            </a:r>
            <a:r>
              <a:rPr lang="en-GB" b="1" dirty="0" smtClean="0"/>
              <a:t> </a:t>
            </a:r>
            <a:r>
              <a:rPr lang="en-GB" b="1" dirty="0" err="1" smtClean="0"/>
              <a:t>hujaribiwa</a:t>
            </a:r>
            <a:r>
              <a:rPr lang="en-GB" b="1" dirty="0" smtClean="0"/>
              <a:t> </a:t>
            </a:r>
            <a:r>
              <a:rPr lang="en-GB" b="1" dirty="0" err="1" smtClean="0"/>
              <a:t>wakati</a:t>
            </a:r>
            <a:r>
              <a:rPr lang="en-GB" b="1" dirty="0" smtClean="0"/>
              <a:t> </a:t>
            </a:r>
            <a:r>
              <a:rPr lang="en-GB" b="1" dirty="0" err="1" smtClean="0"/>
              <a:t>anapovutwa</a:t>
            </a:r>
            <a:r>
              <a:rPr lang="en-GB" b="1" dirty="0" smtClean="0"/>
              <a:t> na </a:t>
            </a:r>
            <a:r>
              <a:rPr lang="en-GB" b="1" dirty="0" err="1" smtClean="0"/>
              <a:t>kudanganywa</a:t>
            </a:r>
            <a:r>
              <a:rPr lang="en-GB" b="1" dirty="0" smtClean="0"/>
              <a:t> na </a:t>
            </a:r>
            <a:r>
              <a:rPr lang="en-GB" b="1" dirty="0" err="1" smtClean="0"/>
              <a:t>tamaa</a:t>
            </a:r>
            <a:r>
              <a:rPr lang="en-GB" b="1" dirty="0" smtClean="0"/>
              <a:t> </a:t>
            </a:r>
            <a:r>
              <a:rPr lang="en-GB" b="1" dirty="0" err="1" smtClean="0"/>
              <a:t>zake</a:t>
            </a:r>
            <a:r>
              <a:rPr lang="en-GB" b="1" dirty="0" smtClean="0"/>
              <a:t> </a:t>
            </a:r>
            <a:r>
              <a:rPr lang="en-GB" b="1" dirty="0" err="1" smtClean="0"/>
              <a:t>mwenyewe</a:t>
            </a:r>
            <a:r>
              <a:rPr lang="en-GB" b="1" dirty="0" smtClean="0"/>
              <a:t>. </a:t>
            </a:r>
            <a:r>
              <a:rPr lang="en-GB" b="1" dirty="0" err="1" smtClean="0"/>
              <a:t>Basi</a:t>
            </a:r>
            <a:r>
              <a:rPr lang="en-GB" b="1" dirty="0" smtClean="0"/>
              <a:t> </a:t>
            </a:r>
            <a:r>
              <a:rPr lang="en-GB" b="1" dirty="0" err="1" smtClean="0"/>
              <a:t>ile</a:t>
            </a:r>
            <a:r>
              <a:rPr lang="en-GB" b="1" dirty="0" smtClean="0"/>
              <a:t> </a:t>
            </a:r>
            <a:r>
              <a:rPr lang="en-GB" b="1" dirty="0" err="1" smtClean="0"/>
              <a:t>tamaa</a:t>
            </a:r>
            <a:r>
              <a:rPr lang="en-GB" b="1" dirty="0" smtClean="0"/>
              <a:t> </a:t>
            </a:r>
            <a:r>
              <a:rPr lang="en-GB" b="1" dirty="0" err="1" smtClean="0"/>
              <a:t>akiisha</a:t>
            </a:r>
            <a:r>
              <a:rPr lang="en-GB" b="1" dirty="0" smtClean="0"/>
              <a:t> </a:t>
            </a:r>
            <a:r>
              <a:rPr lang="en-GB" b="1" dirty="0" err="1" smtClean="0"/>
              <a:t>kuchukua</a:t>
            </a:r>
            <a:r>
              <a:rPr lang="en-GB" b="1" dirty="0" smtClean="0"/>
              <a:t> </a:t>
            </a:r>
            <a:r>
              <a:rPr lang="en-GB" b="1" dirty="0" err="1" smtClean="0"/>
              <a:t>mimba</a:t>
            </a:r>
            <a:r>
              <a:rPr lang="en-GB" b="1" dirty="0" smtClean="0"/>
              <a:t>, </a:t>
            </a:r>
            <a:r>
              <a:rPr lang="en-GB" b="1" dirty="0" err="1" smtClean="0"/>
              <a:t>huzaa</a:t>
            </a:r>
            <a:r>
              <a:rPr lang="en-GB" b="1" dirty="0" smtClean="0"/>
              <a:t> </a:t>
            </a:r>
            <a:r>
              <a:rPr lang="en-GB" b="1" dirty="0" err="1" smtClean="0"/>
              <a:t>dhambi</a:t>
            </a:r>
            <a:r>
              <a:rPr lang="en-GB" b="1" dirty="0" smtClean="0"/>
              <a:t>, </a:t>
            </a:r>
            <a:r>
              <a:rPr lang="en-GB" b="1" dirty="0" err="1" smtClean="0"/>
              <a:t>ile</a:t>
            </a:r>
            <a:r>
              <a:rPr lang="en-GB" b="1" dirty="0" smtClean="0"/>
              <a:t> </a:t>
            </a:r>
            <a:r>
              <a:rPr lang="en-GB" b="1" dirty="0" err="1" smtClean="0"/>
              <a:t>dhambi</a:t>
            </a:r>
            <a:r>
              <a:rPr lang="en-GB" b="1" dirty="0" smtClean="0"/>
              <a:t> </a:t>
            </a:r>
            <a:r>
              <a:rPr lang="en-GB" b="1" dirty="0" err="1" smtClean="0"/>
              <a:t>ikikomaa</a:t>
            </a:r>
            <a:r>
              <a:rPr lang="en-GB" b="1" dirty="0" smtClean="0"/>
              <a:t>, </a:t>
            </a:r>
            <a:r>
              <a:rPr lang="en-GB" b="1" dirty="0" err="1" smtClean="0"/>
              <a:t>huzaa</a:t>
            </a:r>
            <a:r>
              <a:rPr lang="en-GB" b="1" dirty="0" smtClean="0"/>
              <a:t> </a:t>
            </a:r>
            <a:r>
              <a:rPr lang="en-GB" b="1" dirty="0" err="1" smtClean="0"/>
              <a:t>mauti</a:t>
            </a:r>
            <a:r>
              <a:rPr lang="en-GB" b="1" dirty="0" smtClean="0"/>
              <a:t>. </a:t>
            </a:r>
            <a:endParaRPr lang="ja-JP" altLang="en-US" smtClean="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smtClean="0"/>
          </a:p>
        </p:txBody>
      </p:sp>
      <p:sp>
        <p:nvSpPr>
          <p:cNvPr id="16387" name="Rectangle 3"/>
          <p:cNvSpPr>
            <a:spLocks noGrp="1" noChangeArrowheads="1"/>
          </p:cNvSpPr>
          <p:nvPr>
            <p:ph type="body" idx="1"/>
          </p:nvPr>
        </p:nvSpPr>
        <p:spPr>
          <a:xfrm>
            <a:off x="323850" y="333375"/>
            <a:ext cx="8362950" cy="5797550"/>
          </a:xfrm>
        </p:spPr>
        <p:txBody>
          <a:bodyPr/>
          <a:lstStyle/>
          <a:p>
            <a:pPr eaLnBrk="1" hangingPunct="1">
              <a:defRPr/>
            </a:pPr>
            <a:r>
              <a:rPr lang="en-GB" sz="2400" dirty="0" smtClean="0"/>
              <a:t>Romans / </a:t>
            </a:r>
            <a:r>
              <a:rPr lang="en-GB" sz="2400" dirty="0" err="1" smtClean="0"/>
              <a:t>Warumi</a:t>
            </a:r>
            <a:r>
              <a:rPr lang="en-GB" sz="2400" dirty="0" smtClean="0"/>
              <a:t> </a:t>
            </a:r>
            <a:r>
              <a:rPr lang="en-GB" sz="2400" dirty="0" smtClean="0"/>
              <a:t>7:15-18   </a:t>
            </a:r>
            <a:r>
              <a:rPr lang="en-GB" sz="2400" b="1" dirty="0" err="1" smtClean="0"/>
              <a:t>Sielewi</a:t>
            </a:r>
            <a:r>
              <a:rPr lang="en-GB" sz="2400" b="1" dirty="0" smtClean="0"/>
              <a:t> </a:t>
            </a:r>
            <a:r>
              <a:rPr lang="en-GB" sz="2400" b="1" dirty="0" err="1" smtClean="0"/>
              <a:t>nitendalo</a:t>
            </a:r>
            <a:r>
              <a:rPr lang="en-GB" sz="2400" b="1" dirty="0" smtClean="0"/>
              <a:t>, </a:t>
            </a:r>
            <a:r>
              <a:rPr lang="en-GB" sz="2400" b="1" dirty="0" err="1" smtClean="0"/>
              <a:t>kwa</a:t>
            </a:r>
            <a:r>
              <a:rPr lang="en-GB" sz="2400" b="1" dirty="0" smtClean="0"/>
              <a:t> </a:t>
            </a:r>
            <a:r>
              <a:rPr lang="en-GB" sz="2400" b="1" dirty="0" err="1" smtClean="0"/>
              <a:t>maana</a:t>
            </a:r>
            <a:r>
              <a:rPr lang="en-GB" sz="2400" b="1" dirty="0" smtClean="0"/>
              <a:t> </a:t>
            </a:r>
            <a:r>
              <a:rPr lang="en-GB" sz="2400" b="1" dirty="0" err="1" smtClean="0"/>
              <a:t>lile</a:t>
            </a:r>
            <a:r>
              <a:rPr lang="en-GB" sz="2400" b="1" dirty="0" smtClean="0"/>
              <a:t> </a:t>
            </a:r>
            <a:r>
              <a:rPr lang="en-GB" sz="2400" b="1" dirty="0" err="1" smtClean="0"/>
              <a:t>ninalotaka</a:t>
            </a:r>
            <a:r>
              <a:rPr lang="en-GB" sz="2400" b="1" dirty="0" smtClean="0"/>
              <a:t> </a:t>
            </a:r>
            <a:r>
              <a:rPr lang="en-GB" sz="2400" b="1" dirty="0" err="1" smtClean="0"/>
              <a:t>kulitenda</a:t>
            </a:r>
            <a:r>
              <a:rPr lang="en-GB" sz="2400" b="1" dirty="0" smtClean="0"/>
              <a:t>, </a:t>
            </a:r>
            <a:r>
              <a:rPr lang="en-GB" sz="2400" b="1" dirty="0" err="1" smtClean="0"/>
              <a:t>silitendi</a:t>
            </a:r>
            <a:r>
              <a:rPr lang="en-GB" sz="2400" b="1" dirty="0" smtClean="0"/>
              <a:t>, </a:t>
            </a:r>
            <a:r>
              <a:rPr lang="en-GB" sz="2400" b="1" dirty="0" err="1" smtClean="0"/>
              <a:t>lakini</a:t>
            </a:r>
            <a:r>
              <a:rPr lang="en-GB" sz="2400" b="1" dirty="0" smtClean="0"/>
              <a:t> </a:t>
            </a:r>
            <a:r>
              <a:rPr lang="en-GB" sz="2400" b="1" dirty="0" err="1" smtClean="0"/>
              <a:t>ninatenda</a:t>
            </a:r>
            <a:r>
              <a:rPr lang="en-GB" sz="2400" b="1" dirty="0" smtClean="0"/>
              <a:t> </a:t>
            </a:r>
            <a:r>
              <a:rPr lang="en-GB" sz="2400" b="1" dirty="0" err="1" smtClean="0"/>
              <a:t>lile</a:t>
            </a:r>
            <a:r>
              <a:rPr lang="en-GB" sz="2400" b="1" dirty="0" smtClean="0"/>
              <a:t> </a:t>
            </a:r>
            <a:r>
              <a:rPr lang="en-GB" sz="2400" b="1" dirty="0" err="1" smtClean="0"/>
              <a:t>ninalolichukia</a:t>
            </a:r>
            <a:r>
              <a:rPr lang="en-GB" sz="2400" b="1" dirty="0" smtClean="0"/>
              <a:t>. </a:t>
            </a:r>
            <a:r>
              <a:rPr lang="en-GB" sz="2400" b="1" dirty="0" smtClean="0"/>
              <a:t>16 </a:t>
            </a:r>
            <a:r>
              <a:rPr lang="en-GB" sz="2400" b="1" dirty="0" err="1" smtClean="0"/>
              <a:t>Basi</a:t>
            </a:r>
            <a:r>
              <a:rPr lang="en-GB" sz="2400" b="1" dirty="0" smtClean="0"/>
              <a:t> </a:t>
            </a:r>
            <a:r>
              <a:rPr lang="en-GB" sz="2400" b="1" dirty="0" err="1" smtClean="0"/>
              <a:t>kama</a:t>
            </a:r>
            <a:r>
              <a:rPr lang="en-GB" sz="2400" b="1" dirty="0" smtClean="0"/>
              <a:t> </a:t>
            </a:r>
            <a:r>
              <a:rPr lang="en-GB" sz="2400" b="1" dirty="0" err="1" smtClean="0"/>
              <a:t>ninatenda</a:t>
            </a:r>
            <a:r>
              <a:rPr lang="en-GB" sz="2400" b="1" dirty="0" smtClean="0"/>
              <a:t> </a:t>
            </a:r>
            <a:r>
              <a:rPr lang="en-GB" sz="2400" b="1" dirty="0" err="1" smtClean="0"/>
              <a:t>lile</a:t>
            </a:r>
            <a:r>
              <a:rPr lang="en-GB" sz="2400" b="1" dirty="0" smtClean="0"/>
              <a:t> </a:t>
            </a:r>
            <a:r>
              <a:rPr lang="en-GB" sz="2400" b="1" dirty="0" err="1" smtClean="0"/>
              <a:t>nisilotaka</a:t>
            </a:r>
            <a:r>
              <a:rPr lang="en-GB" sz="2400" b="1" dirty="0" smtClean="0"/>
              <a:t> </a:t>
            </a:r>
            <a:r>
              <a:rPr lang="en-GB" sz="2400" b="1" dirty="0" err="1" smtClean="0"/>
              <a:t>kutenda</a:t>
            </a:r>
            <a:r>
              <a:rPr lang="en-GB" sz="2400" b="1" dirty="0" smtClean="0"/>
              <a:t>, </a:t>
            </a:r>
            <a:r>
              <a:rPr lang="en-GB" sz="2400" b="1" dirty="0" err="1" smtClean="0"/>
              <a:t>ni</a:t>
            </a:r>
            <a:r>
              <a:rPr lang="en-GB" sz="2400" b="1" dirty="0" smtClean="0"/>
              <a:t> </a:t>
            </a:r>
            <a:r>
              <a:rPr lang="en-GB" sz="2400" b="1" dirty="0" err="1" smtClean="0"/>
              <a:t>kwamba</a:t>
            </a:r>
            <a:r>
              <a:rPr lang="en-GB" sz="2400" b="1" dirty="0" smtClean="0"/>
              <a:t> </a:t>
            </a:r>
            <a:r>
              <a:rPr lang="en-GB" sz="2400" b="1" dirty="0" err="1" smtClean="0"/>
              <a:t>ninakubali</a:t>
            </a:r>
            <a:r>
              <a:rPr lang="en-GB" sz="2400" b="1" dirty="0" smtClean="0"/>
              <a:t> </a:t>
            </a:r>
            <a:r>
              <a:rPr lang="en-GB" sz="2400" b="1" dirty="0" err="1" smtClean="0"/>
              <a:t>kuwa</a:t>
            </a:r>
            <a:r>
              <a:rPr lang="en-GB" sz="2400" b="1" dirty="0" smtClean="0"/>
              <a:t> </a:t>
            </a:r>
            <a:r>
              <a:rPr lang="en-GB" sz="2400" b="1" dirty="0" err="1" smtClean="0"/>
              <a:t>sheria</a:t>
            </a:r>
            <a:r>
              <a:rPr lang="en-GB" sz="2400" b="1" dirty="0" smtClean="0"/>
              <a:t> </a:t>
            </a:r>
            <a:r>
              <a:rPr lang="en-GB" sz="2400" b="1" dirty="0" err="1" smtClean="0"/>
              <a:t>ni</a:t>
            </a:r>
            <a:r>
              <a:rPr lang="en-GB" sz="2400" b="1" dirty="0" smtClean="0"/>
              <a:t> </a:t>
            </a:r>
            <a:r>
              <a:rPr lang="en-GB" sz="2400" b="1" dirty="0" err="1" smtClean="0"/>
              <a:t>njema</a:t>
            </a:r>
            <a:r>
              <a:rPr lang="en-GB" sz="2400" b="1" dirty="0" smtClean="0"/>
              <a:t>. </a:t>
            </a:r>
            <a:r>
              <a:rPr lang="en-GB" sz="2400" b="1" dirty="0" smtClean="0"/>
              <a:t>17 </a:t>
            </a:r>
            <a:r>
              <a:rPr lang="en-GB" sz="2400" b="1" dirty="0" err="1" smtClean="0"/>
              <a:t>Lakini</a:t>
            </a:r>
            <a:r>
              <a:rPr lang="en-GB" sz="2400" b="1" dirty="0" smtClean="0"/>
              <a:t>, </a:t>
            </a:r>
            <a:r>
              <a:rPr lang="en-GB" sz="2400" b="1" dirty="0" err="1" smtClean="0"/>
              <a:t>kwa</a:t>
            </a:r>
            <a:r>
              <a:rPr lang="en-GB" sz="2400" b="1" dirty="0" smtClean="0"/>
              <a:t> </a:t>
            </a:r>
            <a:r>
              <a:rPr lang="en-GB" sz="2400" b="1" dirty="0" err="1" smtClean="0"/>
              <a:t>kweli</a:t>
            </a:r>
            <a:r>
              <a:rPr lang="en-GB" sz="2400" b="1" dirty="0" smtClean="0"/>
              <a:t> </a:t>
            </a:r>
            <a:r>
              <a:rPr lang="en-GB" sz="2400" b="1" dirty="0" err="1" smtClean="0"/>
              <a:t>si</a:t>
            </a:r>
            <a:r>
              <a:rPr lang="en-GB" sz="2400" b="1" dirty="0" smtClean="0"/>
              <a:t> </a:t>
            </a:r>
            <a:r>
              <a:rPr lang="en-GB" sz="2400" b="1" dirty="0" err="1" smtClean="0"/>
              <a:t>mimi</a:t>
            </a:r>
            <a:r>
              <a:rPr lang="en-GB" sz="2400" b="1" dirty="0" smtClean="0"/>
              <a:t> </a:t>
            </a:r>
            <a:r>
              <a:rPr lang="en-GB" sz="2400" b="1" dirty="0" err="1" smtClean="0"/>
              <a:t>tena</a:t>
            </a:r>
            <a:r>
              <a:rPr lang="en-GB" sz="2400" b="1" dirty="0" smtClean="0"/>
              <a:t> </a:t>
            </a:r>
            <a:r>
              <a:rPr lang="en-GB" sz="2400" b="1" dirty="0" err="1" smtClean="0"/>
              <a:t>nitendaye</a:t>
            </a:r>
            <a:r>
              <a:rPr lang="en-GB" sz="2400" b="1" dirty="0" smtClean="0"/>
              <a:t> </a:t>
            </a:r>
            <a:r>
              <a:rPr lang="en-GB" sz="2400" b="1" dirty="0" err="1" smtClean="0"/>
              <a:t>lile</a:t>
            </a:r>
            <a:r>
              <a:rPr lang="en-GB" sz="2400" b="1" dirty="0" smtClean="0"/>
              <a:t> </a:t>
            </a:r>
            <a:r>
              <a:rPr lang="en-GB" sz="2400" b="1" dirty="0" err="1" smtClean="0"/>
              <a:t>nisilotaka</a:t>
            </a:r>
            <a:r>
              <a:rPr lang="en-GB" sz="2400" b="1" dirty="0" smtClean="0"/>
              <a:t> </a:t>
            </a:r>
            <a:r>
              <a:rPr lang="en-GB" sz="2400" b="1" dirty="0" err="1" smtClean="0"/>
              <a:t>bali</a:t>
            </a:r>
            <a:r>
              <a:rPr lang="en-GB" sz="2400" b="1" dirty="0" smtClean="0"/>
              <a:t> </a:t>
            </a:r>
            <a:r>
              <a:rPr lang="en-GB" sz="2400" b="1" dirty="0" err="1" smtClean="0"/>
              <a:t>ni</a:t>
            </a:r>
            <a:r>
              <a:rPr lang="en-GB" sz="2400" b="1" dirty="0" smtClean="0"/>
              <a:t> </a:t>
            </a:r>
            <a:r>
              <a:rPr lang="en-GB" sz="2400" b="1" dirty="0" err="1" smtClean="0"/>
              <a:t>ile</a:t>
            </a:r>
            <a:r>
              <a:rPr lang="en-GB" sz="2400" b="1" dirty="0" smtClean="0"/>
              <a:t> </a:t>
            </a:r>
            <a:r>
              <a:rPr lang="en-GB" sz="2400" b="1" dirty="0" err="1" smtClean="0"/>
              <a:t>dhambi</a:t>
            </a:r>
            <a:r>
              <a:rPr lang="en-GB" sz="2400" b="1" dirty="0" smtClean="0"/>
              <a:t> </a:t>
            </a:r>
            <a:r>
              <a:rPr lang="en-GB" sz="2400" b="1" dirty="0" err="1" smtClean="0"/>
              <a:t>ikaayo</a:t>
            </a:r>
            <a:r>
              <a:rPr lang="en-GB" sz="2400" b="1" dirty="0" smtClean="0"/>
              <a:t> </a:t>
            </a:r>
            <a:r>
              <a:rPr lang="en-GB" sz="2400" b="1" dirty="0" err="1" smtClean="0"/>
              <a:t>ndani</a:t>
            </a:r>
            <a:r>
              <a:rPr lang="en-GB" sz="2400" b="1" dirty="0" smtClean="0"/>
              <a:t> </a:t>
            </a:r>
            <a:r>
              <a:rPr lang="en-GB" sz="2400" b="1" dirty="0" err="1" smtClean="0"/>
              <a:t>yangu</a:t>
            </a:r>
            <a:r>
              <a:rPr lang="en-GB" sz="2400" b="1" dirty="0" smtClean="0"/>
              <a:t>. </a:t>
            </a:r>
            <a:r>
              <a:rPr lang="en-GB" sz="2400" b="1" dirty="0" smtClean="0"/>
              <a:t>18 </a:t>
            </a:r>
            <a:r>
              <a:rPr lang="en-GB" sz="2400" b="1" dirty="0" err="1" smtClean="0"/>
              <a:t>Kwa</a:t>
            </a:r>
            <a:r>
              <a:rPr lang="en-GB" sz="2400" b="1" dirty="0" smtClean="0"/>
              <a:t> </a:t>
            </a:r>
            <a:r>
              <a:rPr lang="en-GB" sz="2400" b="1" dirty="0" err="1" smtClean="0"/>
              <a:t>maana</a:t>
            </a:r>
            <a:r>
              <a:rPr lang="en-GB" sz="2400" b="1" dirty="0" smtClean="0"/>
              <a:t> </a:t>
            </a:r>
            <a:r>
              <a:rPr lang="en-GB" sz="2400" b="1" dirty="0" err="1" smtClean="0"/>
              <a:t>ninafahamu</a:t>
            </a:r>
            <a:r>
              <a:rPr lang="en-GB" sz="2400" b="1" dirty="0" smtClean="0"/>
              <a:t> </a:t>
            </a:r>
            <a:r>
              <a:rPr lang="en-GB" sz="2400" b="1" dirty="0" err="1" smtClean="0"/>
              <a:t>kwamba</a:t>
            </a:r>
            <a:r>
              <a:rPr lang="en-GB" sz="2400" b="1" dirty="0" smtClean="0"/>
              <a:t> </a:t>
            </a:r>
            <a:r>
              <a:rPr lang="en-GB" sz="2400" b="1" dirty="0" err="1" smtClean="0"/>
              <a:t>hakuna</a:t>
            </a:r>
            <a:r>
              <a:rPr lang="en-GB" sz="2400" b="1" dirty="0" smtClean="0"/>
              <a:t> </a:t>
            </a:r>
            <a:r>
              <a:rPr lang="en-GB" sz="2400" b="1" dirty="0" err="1" smtClean="0"/>
              <a:t>jema</a:t>
            </a:r>
            <a:r>
              <a:rPr lang="en-GB" sz="2400" b="1" dirty="0" smtClean="0"/>
              <a:t> lo </a:t>
            </a:r>
            <a:r>
              <a:rPr lang="en-GB" sz="2400" b="1" dirty="0" err="1" smtClean="0"/>
              <a:t>lote</a:t>
            </a:r>
            <a:r>
              <a:rPr lang="en-GB" sz="2400" b="1" dirty="0" smtClean="0"/>
              <a:t> </a:t>
            </a:r>
            <a:r>
              <a:rPr lang="en-GB" sz="2400" b="1" dirty="0" err="1" smtClean="0"/>
              <a:t>likaalo</a:t>
            </a:r>
            <a:r>
              <a:rPr lang="en-GB" sz="2400" b="1" dirty="0" smtClean="0"/>
              <a:t> </a:t>
            </a:r>
            <a:r>
              <a:rPr lang="en-GB" sz="2400" b="1" dirty="0" err="1" smtClean="0"/>
              <a:t>ndani</a:t>
            </a:r>
            <a:r>
              <a:rPr lang="en-GB" sz="2400" b="1" dirty="0" smtClean="0"/>
              <a:t> </a:t>
            </a:r>
            <a:r>
              <a:rPr lang="en-GB" sz="2400" b="1" dirty="0" err="1" smtClean="0"/>
              <a:t>yangu</a:t>
            </a:r>
            <a:r>
              <a:rPr lang="en-GB" sz="2400" b="1" dirty="0" smtClean="0"/>
              <a:t>, </a:t>
            </a:r>
            <a:r>
              <a:rPr lang="en-GB" sz="2400" b="1" dirty="0" err="1" smtClean="0"/>
              <a:t>yaani</a:t>
            </a:r>
            <a:r>
              <a:rPr lang="en-GB" sz="2400" b="1" dirty="0" smtClean="0"/>
              <a:t>, </a:t>
            </a:r>
            <a:r>
              <a:rPr lang="en-GB" sz="2400" b="1" dirty="0" err="1" smtClean="0"/>
              <a:t>katika</a:t>
            </a:r>
            <a:r>
              <a:rPr lang="en-GB" sz="2400" b="1" dirty="0" smtClean="0"/>
              <a:t> </a:t>
            </a:r>
            <a:r>
              <a:rPr lang="en-GB" sz="2400" b="1" dirty="0" err="1" smtClean="0"/>
              <a:t>asili</a:t>
            </a:r>
            <a:r>
              <a:rPr lang="en-GB" sz="2400" b="1" dirty="0" smtClean="0"/>
              <a:t> </a:t>
            </a:r>
            <a:r>
              <a:rPr lang="en-GB" sz="2400" b="1" dirty="0" err="1" smtClean="0"/>
              <a:t>yangu</a:t>
            </a:r>
            <a:r>
              <a:rPr lang="en-GB" sz="2400" b="1" dirty="0" smtClean="0"/>
              <a:t> </a:t>
            </a:r>
            <a:r>
              <a:rPr lang="en-GB" sz="2400" b="1" dirty="0" err="1" smtClean="0"/>
              <a:t>ya</a:t>
            </a:r>
            <a:r>
              <a:rPr lang="en-GB" sz="2400" b="1" dirty="0" smtClean="0"/>
              <a:t> </a:t>
            </a:r>
            <a:r>
              <a:rPr lang="en-GB" sz="2400" b="1" dirty="0" err="1" smtClean="0"/>
              <a:t>dhambi</a:t>
            </a:r>
            <a:r>
              <a:rPr lang="en-GB" sz="2400" b="1" dirty="0" smtClean="0"/>
              <a:t>. </a:t>
            </a:r>
            <a:r>
              <a:rPr lang="en-GB" sz="2400" b="1" dirty="0" err="1" smtClean="0"/>
              <a:t>Kwa</a:t>
            </a:r>
            <a:r>
              <a:rPr lang="en-GB" sz="2400" b="1" dirty="0" smtClean="0"/>
              <a:t> </a:t>
            </a:r>
            <a:r>
              <a:rPr lang="en-GB" sz="2400" b="1" dirty="0" err="1" smtClean="0"/>
              <a:t>kuwa</a:t>
            </a:r>
            <a:r>
              <a:rPr lang="en-GB" sz="2400" b="1" dirty="0" smtClean="0"/>
              <a:t> </a:t>
            </a:r>
            <a:r>
              <a:rPr lang="en-GB" sz="2400" b="1" dirty="0" err="1" smtClean="0"/>
              <a:t>nina</a:t>
            </a:r>
            <a:r>
              <a:rPr lang="en-GB" sz="2400" b="1" dirty="0" smtClean="0"/>
              <a:t> </a:t>
            </a:r>
            <a:r>
              <a:rPr lang="en-GB" sz="2400" b="1" dirty="0" err="1" smtClean="0"/>
              <a:t>shauku</a:t>
            </a:r>
            <a:r>
              <a:rPr lang="en-GB" sz="2400" b="1" dirty="0" smtClean="0"/>
              <a:t> </a:t>
            </a:r>
            <a:r>
              <a:rPr lang="en-GB" sz="2400" b="1" dirty="0" err="1" smtClean="0"/>
              <a:t>ya</a:t>
            </a:r>
            <a:r>
              <a:rPr lang="en-GB" sz="2400" b="1" dirty="0" smtClean="0"/>
              <a:t> </a:t>
            </a:r>
            <a:r>
              <a:rPr lang="en-GB" sz="2400" b="1" dirty="0" err="1" smtClean="0"/>
              <a:t>kutenda</a:t>
            </a:r>
            <a:r>
              <a:rPr lang="en-GB" sz="2400" b="1" dirty="0" smtClean="0"/>
              <a:t> </a:t>
            </a:r>
            <a:r>
              <a:rPr lang="en-GB" sz="2400" b="1" dirty="0" err="1" smtClean="0"/>
              <a:t>lililo</a:t>
            </a:r>
            <a:r>
              <a:rPr lang="en-GB" sz="2400" b="1" dirty="0" smtClean="0"/>
              <a:t> </a:t>
            </a:r>
            <a:r>
              <a:rPr lang="en-GB" sz="2400" b="1" dirty="0" err="1" smtClean="0"/>
              <a:t>jema</a:t>
            </a:r>
            <a:r>
              <a:rPr lang="en-GB" sz="2400" b="1" dirty="0" smtClean="0"/>
              <a:t>, </a:t>
            </a:r>
            <a:r>
              <a:rPr lang="en-GB" sz="2400" b="1" dirty="0" err="1" smtClean="0"/>
              <a:t>lakini</a:t>
            </a:r>
            <a:r>
              <a:rPr lang="en-GB" sz="2400" b="1" dirty="0" smtClean="0"/>
              <a:t> </a:t>
            </a:r>
            <a:r>
              <a:rPr lang="en-GB" sz="2400" b="1" dirty="0" err="1" smtClean="0"/>
              <a:t>siwezi</a:t>
            </a:r>
            <a:r>
              <a:rPr lang="en-GB" sz="2400" b="1" dirty="0" smtClean="0"/>
              <a:t> </a:t>
            </a:r>
            <a:r>
              <a:rPr lang="en-GB" sz="2400" b="1" dirty="0" err="1" smtClean="0"/>
              <a:t>kulitenda</a:t>
            </a:r>
            <a:r>
              <a:rPr lang="en-GB" sz="2400" b="1" dirty="0" smtClean="0"/>
              <a:t>. </a:t>
            </a:r>
            <a:endParaRPr lang="en-GB"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smtClean="0"/>
          </a:p>
        </p:txBody>
      </p:sp>
      <p:sp>
        <p:nvSpPr>
          <p:cNvPr id="3" name="Content Placeholder 2"/>
          <p:cNvSpPr>
            <a:spLocks noGrp="1"/>
          </p:cNvSpPr>
          <p:nvPr>
            <p:ph idx="1"/>
          </p:nvPr>
        </p:nvSpPr>
        <p:spPr>
          <a:xfrm>
            <a:off x="323850" y="333375"/>
            <a:ext cx="8362950" cy="5797550"/>
          </a:xfrm>
        </p:spPr>
        <p:txBody>
          <a:bodyPr/>
          <a:lstStyle/>
          <a:p>
            <a:pPr eaLnBrk="1" hangingPunct="1">
              <a:defRPr/>
            </a:pPr>
            <a:r>
              <a:rPr lang="en-GB" sz="2400" dirty="0" smtClean="0"/>
              <a:t>Rom. </a:t>
            </a:r>
            <a:r>
              <a:rPr lang="en-GB" sz="2400" dirty="0" smtClean="0"/>
              <a:t>/ </a:t>
            </a:r>
            <a:r>
              <a:rPr lang="en-GB" sz="2400" dirty="0" err="1" smtClean="0"/>
              <a:t>Warumi</a:t>
            </a:r>
            <a:r>
              <a:rPr lang="en-GB" sz="2400" dirty="0" smtClean="0"/>
              <a:t> 7:19-23  </a:t>
            </a:r>
          </a:p>
          <a:p>
            <a:r>
              <a:rPr lang="en-GB" sz="2400" b="1" dirty="0" err="1" smtClean="0"/>
              <a:t>Sitendi</a:t>
            </a:r>
            <a:r>
              <a:rPr lang="en-GB" sz="2400" b="1" dirty="0" smtClean="0"/>
              <a:t> </a:t>
            </a:r>
            <a:r>
              <a:rPr lang="en-GB" sz="2400" b="1" dirty="0" err="1" smtClean="0"/>
              <a:t>lile</a:t>
            </a:r>
            <a:r>
              <a:rPr lang="en-GB" sz="2400" b="1" dirty="0" smtClean="0"/>
              <a:t> </a:t>
            </a:r>
            <a:r>
              <a:rPr lang="en-GB" sz="2400" b="1" dirty="0" err="1" smtClean="0"/>
              <a:t>jema</a:t>
            </a:r>
            <a:r>
              <a:rPr lang="en-GB" sz="2400" b="1" dirty="0" smtClean="0"/>
              <a:t> </a:t>
            </a:r>
            <a:r>
              <a:rPr lang="en-GB" sz="2400" b="1" dirty="0" err="1" smtClean="0"/>
              <a:t>nitakalo</a:t>
            </a:r>
            <a:r>
              <a:rPr lang="en-GB" sz="2400" b="1" dirty="0" smtClean="0"/>
              <a:t> </a:t>
            </a:r>
            <a:r>
              <a:rPr lang="en-GB" sz="2400" b="1" dirty="0" err="1" smtClean="0"/>
              <a:t>kutenda</a:t>
            </a:r>
            <a:r>
              <a:rPr lang="en-GB" sz="2400" b="1" dirty="0" smtClean="0"/>
              <a:t> </a:t>
            </a:r>
            <a:r>
              <a:rPr lang="en-GB" sz="2400" b="1" dirty="0" err="1" smtClean="0"/>
              <a:t>bali</a:t>
            </a:r>
            <a:r>
              <a:rPr lang="en-GB" sz="2400" b="1" dirty="0" smtClean="0"/>
              <a:t> </a:t>
            </a:r>
            <a:r>
              <a:rPr lang="en-GB" sz="2400" b="1" dirty="0" err="1" smtClean="0"/>
              <a:t>lile</a:t>
            </a:r>
            <a:r>
              <a:rPr lang="en-GB" sz="2400" b="1" dirty="0" smtClean="0"/>
              <a:t> </a:t>
            </a:r>
            <a:r>
              <a:rPr lang="en-GB" sz="2400" b="1" dirty="0" err="1" smtClean="0"/>
              <a:t>baya</a:t>
            </a:r>
            <a:r>
              <a:rPr lang="en-GB" sz="2400" b="1" dirty="0" smtClean="0"/>
              <a:t> </a:t>
            </a:r>
            <a:r>
              <a:rPr lang="en-GB" sz="2400" b="1" dirty="0" err="1" smtClean="0"/>
              <a:t>nisilolitaka</a:t>
            </a:r>
            <a:r>
              <a:rPr lang="en-GB" sz="2400" b="1" dirty="0" smtClean="0"/>
              <a:t>, </a:t>
            </a:r>
            <a:r>
              <a:rPr lang="en-GB" sz="2400" b="1" dirty="0" err="1" smtClean="0"/>
              <a:t>ndilo</a:t>
            </a:r>
            <a:r>
              <a:rPr lang="en-GB" sz="2400" b="1" dirty="0" smtClean="0"/>
              <a:t> </a:t>
            </a:r>
            <a:r>
              <a:rPr lang="en-GB" sz="2400" b="1" dirty="0" err="1" smtClean="0"/>
              <a:t>nitendalo</a:t>
            </a:r>
            <a:r>
              <a:rPr lang="en-GB" sz="2400" b="1" dirty="0" smtClean="0"/>
              <a:t>. </a:t>
            </a:r>
            <a:r>
              <a:rPr lang="en-GB" sz="2400" b="1" dirty="0" err="1" smtClean="0"/>
              <a:t>Basi</a:t>
            </a:r>
            <a:r>
              <a:rPr lang="en-GB" sz="2400" b="1" dirty="0" smtClean="0"/>
              <a:t> </a:t>
            </a:r>
            <a:r>
              <a:rPr lang="en-GB" sz="2400" b="1" dirty="0" err="1" smtClean="0"/>
              <a:t>kama</a:t>
            </a:r>
            <a:r>
              <a:rPr lang="en-GB" sz="2400" b="1" dirty="0" smtClean="0"/>
              <a:t> </a:t>
            </a:r>
            <a:r>
              <a:rPr lang="en-GB" sz="2400" b="1" dirty="0" err="1" smtClean="0"/>
              <a:t>ninatenda</a:t>
            </a:r>
            <a:r>
              <a:rPr lang="en-GB" sz="2400" b="1" dirty="0" smtClean="0"/>
              <a:t> </a:t>
            </a:r>
            <a:r>
              <a:rPr lang="en-GB" sz="2400" b="1" dirty="0" err="1" smtClean="0"/>
              <a:t>lile</a:t>
            </a:r>
            <a:r>
              <a:rPr lang="en-GB" sz="2400" b="1" dirty="0" smtClean="0"/>
              <a:t> </a:t>
            </a:r>
            <a:r>
              <a:rPr lang="en-GB" sz="2400" b="1" dirty="0" err="1" smtClean="0"/>
              <a:t>nisilotaka</a:t>
            </a:r>
            <a:r>
              <a:rPr lang="en-GB" sz="2400" b="1" dirty="0" smtClean="0"/>
              <a:t> </a:t>
            </a:r>
            <a:r>
              <a:rPr lang="en-GB" sz="2400" b="1" dirty="0" err="1" smtClean="0"/>
              <a:t>kutenda</a:t>
            </a:r>
            <a:r>
              <a:rPr lang="en-GB" sz="2400" b="1" dirty="0" smtClean="0"/>
              <a:t>, </a:t>
            </a:r>
            <a:r>
              <a:rPr lang="en-GB" sz="2400" b="1" dirty="0" err="1" smtClean="0"/>
              <a:t>si</a:t>
            </a:r>
            <a:r>
              <a:rPr lang="en-GB" sz="2400" b="1" dirty="0" smtClean="0"/>
              <a:t> </a:t>
            </a:r>
            <a:r>
              <a:rPr lang="en-GB" sz="2400" b="1" dirty="0" err="1" smtClean="0"/>
              <a:t>mimi</a:t>
            </a:r>
            <a:r>
              <a:rPr lang="en-GB" sz="2400" b="1" dirty="0" smtClean="0"/>
              <a:t> </a:t>
            </a:r>
            <a:r>
              <a:rPr lang="en-GB" sz="2400" b="1" dirty="0" err="1" smtClean="0"/>
              <a:t>tena</a:t>
            </a:r>
            <a:r>
              <a:rPr lang="en-GB" sz="2400" b="1" dirty="0" smtClean="0"/>
              <a:t> </a:t>
            </a:r>
            <a:r>
              <a:rPr lang="en-GB" sz="2400" b="1" dirty="0" err="1" smtClean="0"/>
              <a:t>nifanyaye</a:t>
            </a:r>
            <a:r>
              <a:rPr lang="en-GB" sz="2400" b="1" dirty="0" smtClean="0"/>
              <a:t> </a:t>
            </a:r>
            <a:r>
              <a:rPr lang="en-GB" sz="2400" b="1" dirty="0" err="1" smtClean="0"/>
              <a:t>hivyo</a:t>
            </a:r>
            <a:r>
              <a:rPr lang="en-GB" sz="2400" b="1" dirty="0" smtClean="0"/>
              <a:t>, </a:t>
            </a:r>
            <a:r>
              <a:rPr lang="en-GB" sz="2400" b="1" dirty="0" err="1" smtClean="0"/>
              <a:t>bali</a:t>
            </a:r>
            <a:r>
              <a:rPr lang="en-GB" sz="2400" b="1" dirty="0" smtClean="0"/>
              <a:t> </a:t>
            </a:r>
            <a:r>
              <a:rPr lang="en-GB" sz="2400" b="1" dirty="0" err="1" smtClean="0"/>
              <a:t>ni</a:t>
            </a:r>
            <a:r>
              <a:rPr lang="en-GB" sz="2400" b="1" dirty="0" smtClean="0"/>
              <a:t> </a:t>
            </a:r>
            <a:r>
              <a:rPr lang="en-GB" sz="2400" b="1" dirty="0" err="1" smtClean="0"/>
              <a:t>ile</a:t>
            </a:r>
            <a:r>
              <a:rPr lang="en-GB" sz="2400" b="1" dirty="0" smtClean="0"/>
              <a:t> </a:t>
            </a:r>
            <a:r>
              <a:rPr lang="en-GB" sz="2400" b="1" dirty="0" err="1" smtClean="0"/>
              <a:t>dhambi</a:t>
            </a:r>
            <a:r>
              <a:rPr lang="en-GB" sz="2400" b="1" dirty="0" smtClean="0"/>
              <a:t> </a:t>
            </a:r>
            <a:r>
              <a:rPr lang="en-GB" sz="2400" b="1" dirty="0" err="1" smtClean="0"/>
              <a:t>ikaayo</a:t>
            </a:r>
            <a:r>
              <a:rPr lang="en-GB" sz="2400" b="1" dirty="0" smtClean="0"/>
              <a:t> </a:t>
            </a:r>
            <a:r>
              <a:rPr lang="en-GB" sz="2400" b="1" dirty="0" err="1" smtClean="0"/>
              <a:t>ndani</a:t>
            </a:r>
            <a:r>
              <a:rPr lang="en-GB" sz="2400" b="1" dirty="0" smtClean="0"/>
              <a:t> </a:t>
            </a:r>
            <a:r>
              <a:rPr lang="en-GB" sz="2400" b="1" dirty="0" err="1" smtClean="0"/>
              <a:t>yangu</a:t>
            </a:r>
            <a:r>
              <a:rPr lang="en-GB" sz="2400" b="1" dirty="0" smtClean="0"/>
              <a:t>. </a:t>
            </a:r>
          </a:p>
          <a:p>
            <a:r>
              <a:rPr lang="en-GB" sz="2400" b="1" dirty="0" err="1" smtClean="0"/>
              <a:t>Hivyo</a:t>
            </a:r>
            <a:r>
              <a:rPr lang="en-GB" sz="2400" b="1" dirty="0" smtClean="0"/>
              <a:t> </a:t>
            </a:r>
            <a:r>
              <a:rPr lang="en-GB" sz="2400" b="1" dirty="0" err="1" smtClean="0"/>
              <a:t>naiona</a:t>
            </a:r>
            <a:r>
              <a:rPr lang="en-GB" sz="2400" b="1" dirty="0" smtClean="0"/>
              <a:t> </a:t>
            </a:r>
            <a:r>
              <a:rPr lang="en-GB" sz="2400" b="1" dirty="0" err="1" smtClean="0"/>
              <a:t>sheria</a:t>
            </a:r>
            <a:r>
              <a:rPr lang="en-GB" sz="2400" b="1" dirty="0" smtClean="0"/>
              <a:t> </a:t>
            </a:r>
            <a:r>
              <a:rPr lang="en-GB" sz="2400" b="1" dirty="0" err="1" smtClean="0"/>
              <a:t>ikitenda</a:t>
            </a:r>
            <a:r>
              <a:rPr lang="en-GB" sz="2400" b="1" dirty="0" smtClean="0"/>
              <a:t> </a:t>
            </a:r>
            <a:r>
              <a:rPr lang="en-GB" sz="2400" b="1" dirty="0" err="1" smtClean="0"/>
              <a:t>kazi</a:t>
            </a:r>
            <a:r>
              <a:rPr lang="en-GB" sz="2400" b="1" dirty="0" smtClean="0"/>
              <a:t>. </a:t>
            </a:r>
            <a:r>
              <a:rPr lang="en-GB" sz="2400" b="1" dirty="0" err="1" smtClean="0"/>
              <a:t>Ninapotaka</a:t>
            </a:r>
            <a:r>
              <a:rPr lang="en-GB" sz="2400" b="1" dirty="0" smtClean="0"/>
              <a:t> </a:t>
            </a:r>
            <a:r>
              <a:rPr lang="en-GB" sz="2400" b="1" dirty="0" err="1" smtClean="0"/>
              <a:t>kutenda</a:t>
            </a:r>
            <a:r>
              <a:rPr lang="en-GB" sz="2400" b="1" dirty="0" smtClean="0"/>
              <a:t> </a:t>
            </a:r>
            <a:r>
              <a:rPr lang="en-GB" sz="2400" b="1" dirty="0" err="1" smtClean="0"/>
              <a:t>jema</a:t>
            </a:r>
            <a:r>
              <a:rPr lang="en-GB" sz="2400" b="1" dirty="0" smtClean="0"/>
              <a:t>, </a:t>
            </a:r>
            <a:r>
              <a:rPr lang="en-GB" sz="2400" b="1" dirty="0" err="1" smtClean="0"/>
              <a:t>jambo</a:t>
            </a:r>
            <a:r>
              <a:rPr lang="en-GB" sz="2400" b="1" dirty="0" smtClean="0"/>
              <a:t> </a:t>
            </a:r>
            <a:r>
              <a:rPr lang="en-GB" sz="2400" b="1" dirty="0" err="1" smtClean="0"/>
              <a:t>baya</a:t>
            </a:r>
            <a:r>
              <a:rPr lang="en-GB" sz="2400" b="1" dirty="0" smtClean="0"/>
              <a:t> </a:t>
            </a:r>
            <a:r>
              <a:rPr lang="en-GB" sz="2400" b="1" dirty="0" err="1" smtClean="0"/>
              <a:t>liko</a:t>
            </a:r>
            <a:r>
              <a:rPr lang="en-GB" sz="2400" b="1" dirty="0" smtClean="0"/>
              <a:t> </a:t>
            </a:r>
            <a:r>
              <a:rPr lang="en-GB" sz="2400" b="1" dirty="0" err="1" smtClean="0"/>
              <a:t>papo</a:t>
            </a:r>
            <a:r>
              <a:rPr lang="en-GB" sz="2400" b="1" dirty="0" smtClean="0"/>
              <a:t> </a:t>
            </a:r>
            <a:r>
              <a:rPr lang="en-GB" sz="2400" b="1" dirty="0" err="1" smtClean="0"/>
              <a:t>hapo</a:t>
            </a:r>
            <a:r>
              <a:rPr lang="en-GB" sz="2400" b="1" dirty="0" smtClean="0"/>
              <a:t>. </a:t>
            </a:r>
            <a:r>
              <a:rPr lang="en-GB" sz="2400" b="1" dirty="0" err="1" smtClean="0"/>
              <a:t>Kwa</a:t>
            </a:r>
            <a:r>
              <a:rPr lang="en-GB" sz="2400" b="1" dirty="0" smtClean="0"/>
              <a:t> </a:t>
            </a:r>
            <a:r>
              <a:rPr lang="en-GB" sz="2400" b="1" dirty="0" err="1" smtClean="0"/>
              <a:t>maana</a:t>
            </a:r>
            <a:r>
              <a:rPr lang="en-GB" sz="2400" b="1" dirty="0" smtClean="0"/>
              <a:t> </a:t>
            </a:r>
            <a:r>
              <a:rPr lang="en-GB" sz="2400" b="1" dirty="0" err="1" smtClean="0"/>
              <a:t>katika</a:t>
            </a:r>
            <a:r>
              <a:rPr lang="en-GB" sz="2400" b="1" dirty="0" smtClean="0"/>
              <a:t> </a:t>
            </a:r>
            <a:r>
              <a:rPr lang="en-GB" sz="2400" b="1" dirty="0" err="1" smtClean="0"/>
              <a:t>utu</a:t>
            </a:r>
            <a:r>
              <a:rPr lang="en-GB" sz="2400" b="1" dirty="0" smtClean="0"/>
              <a:t> </a:t>
            </a:r>
            <a:r>
              <a:rPr lang="en-GB" sz="2400" b="1" dirty="0" err="1" smtClean="0"/>
              <a:t>wangu</a:t>
            </a:r>
            <a:r>
              <a:rPr lang="en-GB" sz="2400" b="1" dirty="0" smtClean="0"/>
              <a:t> </a:t>
            </a:r>
            <a:r>
              <a:rPr lang="en-GB" sz="2400" b="1" dirty="0" err="1" smtClean="0"/>
              <a:t>wa</a:t>
            </a:r>
            <a:r>
              <a:rPr lang="en-GB" sz="2400" b="1" dirty="0" smtClean="0"/>
              <a:t> </a:t>
            </a:r>
            <a:r>
              <a:rPr lang="en-GB" sz="2400" b="1" dirty="0" err="1" smtClean="0"/>
              <a:t>ndani</a:t>
            </a:r>
            <a:r>
              <a:rPr lang="en-GB" sz="2400" b="1" dirty="0" smtClean="0"/>
              <a:t> </a:t>
            </a:r>
            <a:r>
              <a:rPr lang="en-GB" sz="2400" b="1" dirty="0" err="1" smtClean="0"/>
              <a:t>naifurahia</a:t>
            </a:r>
            <a:r>
              <a:rPr lang="en-GB" sz="2400" b="1" dirty="0" smtClean="0"/>
              <a:t> </a:t>
            </a:r>
            <a:r>
              <a:rPr lang="en-GB" sz="2400" b="1" dirty="0" err="1" smtClean="0"/>
              <a:t>sheria</a:t>
            </a:r>
            <a:r>
              <a:rPr lang="en-GB" sz="2400" b="1" dirty="0" smtClean="0"/>
              <a:t> </a:t>
            </a:r>
            <a:r>
              <a:rPr lang="en-GB" sz="2400" b="1" dirty="0" err="1" smtClean="0"/>
              <a:t>ya</a:t>
            </a:r>
            <a:r>
              <a:rPr lang="en-GB" sz="2400" b="1" dirty="0" smtClean="0"/>
              <a:t> </a:t>
            </a:r>
            <a:r>
              <a:rPr lang="en-GB" sz="2400" b="1" dirty="0" err="1" smtClean="0"/>
              <a:t>Mungu</a:t>
            </a:r>
            <a:r>
              <a:rPr lang="en-GB" sz="2400" b="1" dirty="0" smtClean="0"/>
              <a:t>. </a:t>
            </a:r>
            <a:r>
              <a:rPr lang="en-GB" sz="2400" b="1" dirty="0" err="1" smtClean="0"/>
              <a:t>Lakini</a:t>
            </a:r>
            <a:r>
              <a:rPr lang="en-GB" sz="2400" b="1" dirty="0" smtClean="0"/>
              <a:t> </a:t>
            </a:r>
            <a:r>
              <a:rPr lang="en-GB" sz="2400" b="1" dirty="0" err="1" smtClean="0"/>
              <a:t>ninaona</a:t>
            </a:r>
            <a:r>
              <a:rPr lang="en-GB" sz="2400" b="1" dirty="0" smtClean="0"/>
              <a:t> </a:t>
            </a:r>
            <a:r>
              <a:rPr lang="en-GB" sz="2400" b="1" dirty="0" err="1" smtClean="0"/>
              <a:t>kuna</a:t>
            </a:r>
            <a:r>
              <a:rPr lang="en-GB" sz="2400" b="1" dirty="0" smtClean="0"/>
              <a:t> </a:t>
            </a:r>
            <a:r>
              <a:rPr lang="en-GB" sz="2400" b="1" dirty="0" err="1" smtClean="0"/>
              <a:t>sheria</a:t>
            </a:r>
            <a:r>
              <a:rPr lang="en-GB" sz="2400" b="1" dirty="0" smtClean="0"/>
              <a:t> </a:t>
            </a:r>
            <a:r>
              <a:rPr lang="en-GB" sz="2400" b="1" dirty="0" err="1" smtClean="0"/>
              <a:t>nyingine</a:t>
            </a:r>
            <a:r>
              <a:rPr lang="en-GB" sz="2400" b="1" dirty="0" smtClean="0"/>
              <a:t> </a:t>
            </a:r>
            <a:r>
              <a:rPr lang="en-GB" sz="2400" b="1" dirty="0" err="1" smtClean="0"/>
              <a:t>inayotenda</a:t>
            </a:r>
            <a:r>
              <a:rPr lang="en-GB" sz="2400" b="1" dirty="0" smtClean="0"/>
              <a:t> </a:t>
            </a:r>
            <a:r>
              <a:rPr lang="en-GB" sz="2400" b="1" dirty="0" err="1" smtClean="0"/>
              <a:t>kazi</a:t>
            </a:r>
            <a:r>
              <a:rPr lang="en-GB" sz="2400" b="1" dirty="0" smtClean="0"/>
              <a:t> </a:t>
            </a:r>
            <a:r>
              <a:rPr lang="en-GB" sz="2400" b="1" dirty="0" err="1" smtClean="0"/>
              <a:t>katika</a:t>
            </a:r>
            <a:r>
              <a:rPr lang="en-GB" sz="2400" b="1" dirty="0" smtClean="0"/>
              <a:t> </a:t>
            </a:r>
            <a:r>
              <a:rPr lang="en-GB" sz="2400" b="1" dirty="0" err="1" smtClean="0"/>
              <a:t>viungo</a:t>
            </a:r>
            <a:r>
              <a:rPr lang="en-GB" sz="2400" b="1" dirty="0" smtClean="0"/>
              <a:t> </a:t>
            </a:r>
            <a:r>
              <a:rPr lang="en-GB" sz="2400" b="1" dirty="0" err="1" smtClean="0"/>
              <a:t>vya</a:t>
            </a:r>
            <a:r>
              <a:rPr lang="en-GB" sz="2400" b="1" dirty="0" smtClean="0"/>
              <a:t> </a:t>
            </a:r>
            <a:r>
              <a:rPr lang="en-GB" sz="2400" b="1" dirty="0" err="1" smtClean="0"/>
              <a:t>mwili</a:t>
            </a:r>
            <a:r>
              <a:rPr lang="en-GB" sz="2400" b="1" dirty="0" smtClean="0"/>
              <a:t> </a:t>
            </a:r>
            <a:r>
              <a:rPr lang="en-GB" sz="2400" b="1" dirty="0" err="1" smtClean="0"/>
              <a:t>wangu</a:t>
            </a:r>
            <a:r>
              <a:rPr lang="en-GB" sz="2400" b="1" dirty="0" smtClean="0"/>
              <a:t> </a:t>
            </a:r>
            <a:r>
              <a:rPr lang="en-GB" sz="2400" b="1" dirty="0" err="1" smtClean="0"/>
              <a:t>inayopigana</a:t>
            </a:r>
            <a:r>
              <a:rPr lang="en-GB" sz="2400" b="1" dirty="0" smtClean="0"/>
              <a:t> vita </a:t>
            </a:r>
            <a:r>
              <a:rPr lang="en-GB" sz="2400" b="1" dirty="0" err="1" smtClean="0"/>
              <a:t>dhidi</a:t>
            </a:r>
            <a:r>
              <a:rPr lang="en-GB" sz="2400" b="1" dirty="0" smtClean="0"/>
              <a:t> </a:t>
            </a:r>
            <a:r>
              <a:rPr lang="en-GB" sz="2400" b="1" dirty="0" err="1" smtClean="0"/>
              <a:t>ya</a:t>
            </a:r>
            <a:r>
              <a:rPr lang="en-GB" sz="2400" b="1" dirty="0" smtClean="0"/>
              <a:t> </a:t>
            </a:r>
            <a:r>
              <a:rPr lang="en-GB" sz="2400" b="1" dirty="0" err="1" smtClean="0"/>
              <a:t>ile</a:t>
            </a:r>
            <a:r>
              <a:rPr lang="en-GB" sz="2400" b="1" dirty="0" smtClean="0"/>
              <a:t> </a:t>
            </a:r>
            <a:r>
              <a:rPr lang="en-GB" sz="2400" b="1" dirty="0" err="1" smtClean="0"/>
              <a:t>sheria</a:t>
            </a:r>
            <a:r>
              <a:rPr lang="en-GB" sz="2400" b="1" dirty="0" smtClean="0"/>
              <a:t> </a:t>
            </a:r>
            <a:r>
              <a:rPr lang="en-GB" sz="2400" b="1" dirty="0" err="1" smtClean="0"/>
              <a:t>ya</a:t>
            </a:r>
            <a:r>
              <a:rPr lang="en-GB" sz="2400" b="1" dirty="0" smtClean="0"/>
              <a:t> </a:t>
            </a:r>
            <a:r>
              <a:rPr lang="en-GB" sz="2400" b="1" dirty="0" err="1" smtClean="0"/>
              <a:t>akili</a:t>
            </a:r>
            <a:r>
              <a:rPr lang="en-GB" sz="2400" b="1" dirty="0" smtClean="0"/>
              <a:t> </a:t>
            </a:r>
            <a:r>
              <a:rPr lang="en-GB" sz="2400" b="1" dirty="0" err="1" smtClean="0"/>
              <a:t>yangu.Sheria</a:t>
            </a:r>
            <a:r>
              <a:rPr lang="en-GB" sz="2400" b="1" dirty="0" smtClean="0"/>
              <a:t> </a:t>
            </a:r>
            <a:r>
              <a:rPr lang="en-GB" sz="2400" b="1" dirty="0" err="1" smtClean="0"/>
              <a:t>hii</a:t>
            </a:r>
            <a:r>
              <a:rPr lang="en-GB" sz="2400" b="1" dirty="0" smtClean="0"/>
              <a:t> </a:t>
            </a:r>
            <a:r>
              <a:rPr lang="en-GB" sz="2400" b="1" dirty="0" err="1" smtClean="0"/>
              <a:t>inanifanya</a:t>
            </a:r>
            <a:r>
              <a:rPr lang="en-GB" sz="2400" b="1" dirty="0" smtClean="0"/>
              <a:t> </a:t>
            </a:r>
            <a:r>
              <a:rPr lang="en-GB" sz="2400" b="1" dirty="0" err="1" smtClean="0"/>
              <a:t>mateka</a:t>
            </a:r>
            <a:r>
              <a:rPr lang="en-GB" sz="2400" b="1" dirty="0" smtClean="0"/>
              <a:t> </a:t>
            </a:r>
            <a:r>
              <a:rPr lang="en-GB" sz="2400" b="1" dirty="0" err="1" smtClean="0"/>
              <a:t>wa</a:t>
            </a:r>
            <a:r>
              <a:rPr lang="en-GB" sz="2400" b="1" dirty="0" smtClean="0"/>
              <a:t> </a:t>
            </a:r>
            <a:r>
              <a:rPr lang="en-GB" sz="2400" b="1" dirty="0" err="1" smtClean="0"/>
              <a:t>ile</a:t>
            </a:r>
            <a:r>
              <a:rPr lang="en-GB" sz="2400" b="1" dirty="0" smtClean="0"/>
              <a:t> </a:t>
            </a:r>
            <a:r>
              <a:rPr lang="en-GB" sz="2400" b="1" dirty="0" err="1" smtClean="0"/>
              <a:t>sheria</a:t>
            </a:r>
            <a:r>
              <a:rPr lang="en-GB" sz="2400" b="1" dirty="0" smtClean="0"/>
              <a:t> </a:t>
            </a:r>
            <a:r>
              <a:rPr lang="en-GB" sz="2400" b="1" dirty="0" err="1" smtClean="0"/>
              <a:t>ya</a:t>
            </a:r>
            <a:r>
              <a:rPr lang="en-GB" sz="2400" b="1" dirty="0" smtClean="0"/>
              <a:t> </a:t>
            </a:r>
            <a:r>
              <a:rPr lang="en-GB" sz="2400" b="1" dirty="0" err="1" smtClean="0"/>
              <a:t>dhambi</a:t>
            </a:r>
            <a:r>
              <a:rPr lang="en-GB" sz="2400" b="1" dirty="0" smtClean="0"/>
              <a:t> </a:t>
            </a:r>
            <a:r>
              <a:rPr lang="en-GB" sz="2400" b="1" dirty="0" err="1" smtClean="0"/>
              <a:t>inayofanya</a:t>
            </a:r>
            <a:r>
              <a:rPr lang="en-GB" sz="2400" b="1" dirty="0" smtClean="0"/>
              <a:t> </a:t>
            </a:r>
            <a:r>
              <a:rPr lang="en-GB" sz="2400" b="1" dirty="0" err="1" smtClean="0"/>
              <a:t>kazi</a:t>
            </a:r>
            <a:r>
              <a:rPr lang="en-GB" sz="2400" b="1" dirty="0" smtClean="0"/>
              <a:t> </a:t>
            </a:r>
            <a:r>
              <a:rPr lang="en-GB" sz="2400" b="1" dirty="0" err="1" smtClean="0"/>
              <a:t>katika</a:t>
            </a:r>
            <a:r>
              <a:rPr lang="en-GB" sz="2400" b="1" dirty="0" smtClean="0"/>
              <a:t> </a:t>
            </a:r>
            <a:r>
              <a:rPr lang="en-GB" sz="2400" b="1" dirty="0" err="1" smtClean="0"/>
              <a:t>viungo</a:t>
            </a:r>
            <a:r>
              <a:rPr lang="en-GB" sz="2400" b="1" dirty="0" smtClean="0"/>
              <a:t> </a:t>
            </a:r>
            <a:r>
              <a:rPr lang="en-GB" sz="2400" b="1" dirty="0" err="1" smtClean="0"/>
              <a:t>vya</a:t>
            </a:r>
            <a:r>
              <a:rPr lang="en-GB" sz="2400" b="1" dirty="0" smtClean="0"/>
              <a:t> </a:t>
            </a:r>
            <a:r>
              <a:rPr lang="en-GB" sz="2400" b="1" dirty="0" err="1" smtClean="0"/>
              <a:t>mwili</a:t>
            </a:r>
            <a:r>
              <a:rPr lang="en-GB" sz="2400" b="1" dirty="0" smtClean="0"/>
              <a:t> </a:t>
            </a:r>
            <a:r>
              <a:rPr lang="en-GB" sz="2400" b="1" dirty="0" err="1" smtClean="0"/>
              <a:t>wangu</a:t>
            </a:r>
            <a:r>
              <a:rPr lang="en-GB" sz="2400" b="1" dirty="0" smtClean="0"/>
              <a:t>. </a:t>
            </a:r>
            <a:endParaRPr lang="en-GB" sz="2400"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type="body" idx="1"/>
          </p:nvPr>
        </p:nvSpPr>
        <p:spPr>
          <a:xfrm>
            <a:off x="250825" y="188913"/>
            <a:ext cx="8435975" cy="5942012"/>
          </a:xfrm>
        </p:spPr>
        <p:txBody>
          <a:bodyPr/>
          <a:lstStyle/>
          <a:p>
            <a:r>
              <a:rPr lang="en-US" sz="2800" dirty="0" err="1" smtClean="0"/>
              <a:t>Y</a:t>
            </a:r>
            <a:r>
              <a:rPr lang="en-US" sz="2800" dirty="0" err="1" smtClean="0"/>
              <a:t>eremia</a:t>
            </a:r>
            <a:r>
              <a:rPr lang="en-US" sz="2800" dirty="0" smtClean="0"/>
              <a:t> </a:t>
            </a:r>
            <a:r>
              <a:rPr lang="en-US" sz="2800" dirty="0" smtClean="0"/>
              <a:t>17:9  </a:t>
            </a:r>
            <a:r>
              <a:rPr lang="en-GB" sz="2800" b="1" dirty="0" err="1" smtClean="0"/>
              <a:t>Moyo</a:t>
            </a:r>
            <a:r>
              <a:rPr lang="en-GB" sz="2800" b="1" dirty="0" smtClean="0"/>
              <a:t> </a:t>
            </a:r>
            <a:r>
              <a:rPr lang="en-GB" sz="2800" b="1" dirty="0" err="1" smtClean="0"/>
              <a:t>ni</a:t>
            </a:r>
            <a:r>
              <a:rPr lang="en-GB" sz="2800" b="1" dirty="0" smtClean="0"/>
              <a:t> </a:t>
            </a:r>
            <a:r>
              <a:rPr lang="en-GB" sz="2800" b="1" dirty="0" err="1" smtClean="0"/>
              <a:t>mdanganyifu</a:t>
            </a:r>
            <a:r>
              <a:rPr lang="en-GB" sz="2800" b="1" dirty="0" smtClean="0"/>
              <a:t> </a:t>
            </a:r>
            <a:r>
              <a:rPr lang="en-GB" sz="2800" b="1" dirty="0" err="1" smtClean="0"/>
              <a:t>kuliko</a:t>
            </a:r>
            <a:r>
              <a:rPr lang="en-GB" sz="2800" b="1" dirty="0" smtClean="0"/>
              <a:t> </a:t>
            </a:r>
            <a:r>
              <a:rPr lang="en-GB" sz="2800" b="1" dirty="0" err="1" smtClean="0"/>
              <a:t>vitu</a:t>
            </a:r>
            <a:r>
              <a:rPr lang="en-GB" sz="2800" b="1" dirty="0" smtClean="0"/>
              <a:t> </a:t>
            </a:r>
            <a:r>
              <a:rPr lang="en-GB" sz="2800" b="1" dirty="0" err="1" smtClean="0"/>
              <a:t>vyote</a:t>
            </a:r>
            <a:r>
              <a:rPr lang="en-GB" sz="2800" b="1" dirty="0" smtClean="0"/>
              <a:t>, </a:t>
            </a:r>
            <a:r>
              <a:rPr lang="en-GB" sz="2800" b="1" dirty="0" smtClean="0"/>
              <a:t> </a:t>
            </a:r>
            <a:r>
              <a:rPr lang="en-GB" sz="2800" dirty="0" err="1" smtClean="0"/>
              <a:t>ni</a:t>
            </a:r>
            <a:r>
              <a:rPr lang="en-GB" sz="2800" dirty="0" smtClean="0"/>
              <a:t> </a:t>
            </a:r>
            <a:r>
              <a:rPr lang="en-GB" sz="2800" dirty="0" err="1" smtClean="0"/>
              <a:t>mwovu</a:t>
            </a:r>
            <a:r>
              <a:rPr lang="en-GB" sz="2800" dirty="0" smtClean="0"/>
              <a:t> </a:t>
            </a:r>
            <a:r>
              <a:rPr lang="en-GB" sz="2800" dirty="0" err="1" smtClean="0"/>
              <a:t>kupita</a:t>
            </a:r>
            <a:r>
              <a:rPr lang="en-GB" sz="2800" dirty="0" smtClean="0"/>
              <a:t> </a:t>
            </a:r>
            <a:r>
              <a:rPr lang="en-GB" sz="2800" dirty="0" err="1" smtClean="0"/>
              <a:t>kiasi</a:t>
            </a:r>
            <a:r>
              <a:rPr lang="en-GB" sz="2800" dirty="0" smtClean="0"/>
              <a:t>. </a:t>
            </a:r>
            <a:r>
              <a:rPr lang="en-GB" sz="2800" dirty="0" smtClean="0"/>
              <a:t>Ni </a:t>
            </a:r>
            <a:r>
              <a:rPr lang="en-GB" sz="2800" dirty="0" err="1" smtClean="0"/>
              <a:t>nani</a:t>
            </a:r>
            <a:r>
              <a:rPr lang="en-GB" sz="2800" dirty="0" smtClean="0"/>
              <a:t> </a:t>
            </a:r>
            <a:r>
              <a:rPr lang="en-GB" sz="2800" dirty="0" err="1" smtClean="0"/>
              <a:t>awezaye</a:t>
            </a:r>
            <a:r>
              <a:rPr lang="en-GB" sz="2800" dirty="0" smtClean="0"/>
              <a:t> </a:t>
            </a:r>
            <a:r>
              <a:rPr lang="en-GB" sz="2800" dirty="0" err="1" smtClean="0"/>
              <a:t>kuujua</a:t>
            </a:r>
            <a:r>
              <a:rPr lang="en-GB" sz="2800" dirty="0" smtClean="0"/>
              <a:t>? </a:t>
            </a:r>
            <a:endParaRPr lang="en-GB" sz="2800" dirty="0" smtClean="0"/>
          </a:p>
          <a:p>
            <a:pPr eaLnBrk="1" hangingPunct="1">
              <a:defRPr/>
            </a:pPr>
            <a:endParaRPr lang="en-US" sz="2800" dirty="0" smtClean="0"/>
          </a:p>
          <a:p>
            <a:pPr eaLnBrk="1" hangingPunct="1">
              <a:defRPr/>
            </a:pPr>
            <a:r>
              <a:rPr lang="en-US" sz="2800" dirty="0" err="1" smtClean="0"/>
              <a:t>Y</a:t>
            </a:r>
            <a:r>
              <a:rPr lang="en-US" sz="2800" dirty="0" err="1" smtClean="0"/>
              <a:t>er</a:t>
            </a:r>
            <a:r>
              <a:rPr lang="en-US" sz="2800" dirty="0" smtClean="0"/>
              <a:t>. </a:t>
            </a:r>
            <a:r>
              <a:rPr lang="en-US" sz="2800" dirty="0" smtClean="0"/>
              <a:t>18:12 </a:t>
            </a:r>
            <a:r>
              <a:rPr lang="en-GB" sz="2800" b="1" dirty="0" err="1" smtClean="0"/>
              <a:t>Lakini</a:t>
            </a:r>
            <a:r>
              <a:rPr lang="en-GB" sz="2800" b="1" dirty="0" smtClean="0"/>
              <a:t> </a:t>
            </a:r>
            <a:r>
              <a:rPr lang="en-GB" sz="2800" b="1" dirty="0" err="1" smtClean="0"/>
              <a:t>wao</a:t>
            </a:r>
            <a:r>
              <a:rPr lang="en-GB" sz="2800" b="1" dirty="0" smtClean="0"/>
              <a:t> </a:t>
            </a:r>
            <a:r>
              <a:rPr lang="en-GB" sz="2800" b="1" dirty="0" err="1" smtClean="0"/>
              <a:t>watajibu</a:t>
            </a:r>
            <a:r>
              <a:rPr lang="en-GB" sz="2800" b="1" dirty="0" smtClean="0"/>
              <a:t>, ‘</a:t>
            </a:r>
            <a:r>
              <a:rPr lang="en-GB" sz="2800" b="1" dirty="0" err="1" smtClean="0"/>
              <a:t>Hakuna</a:t>
            </a:r>
            <a:r>
              <a:rPr lang="en-GB" sz="2800" b="1" dirty="0" smtClean="0"/>
              <a:t> </a:t>
            </a:r>
            <a:r>
              <a:rPr lang="en-GB" sz="2800" b="1" dirty="0" err="1" smtClean="0"/>
              <a:t>faida</a:t>
            </a:r>
            <a:r>
              <a:rPr lang="en-GB" sz="2800" b="1" dirty="0" smtClean="0"/>
              <a:t>. </a:t>
            </a:r>
            <a:r>
              <a:rPr lang="en-GB" sz="2800" b="1" dirty="0" err="1" smtClean="0"/>
              <a:t>Tutaendelea</a:t>
            </a:r>
            <a:r>
              <a:rPr lang="en-GB" sz="2800" b="1" dirty="0" smtClean="0"/>
              <a:t> na </a:t>
            </a:r>
            <a:r>
              <a:rPr lang="en-GB" sz="2800" b="1" dirty="0" err="1" smtClean="0"/>
              <a:t>mipango</a:t>
            </a:r>
            <a:r>
              <a:rPr lang="en-GB" sz="2800" b="1" dirty="0" smtClean="0"/>
              <a:t> </a:t>
            </a:r>
            <a:r>
              <a:rPr lang="en-GB" sz="2800" b="1" dirty="0" err="1" smtClean="0"/>
              <a:t>yetu</a:t>
            </a:r>
            <a:r>
              <a:rPr lang="en-GB" sz="2800" b="1" dirty="0" smtClean="0"/>
              <a:t> </a:t>
            </a:r>
            <a:r>
              <a:rPr lang="en-GB" sz="2800" b="1" dirty="0" err="1" smtClean="0"/>
              <a:t>wenyewe</a:t>
            </a:r>
            <a:r>
              <a:rPr lang="en-GB" sz="2800" b="1" dirty="0" smtClean="0"/>
              <a:t>, </a:t>
            </a:r>
            <a:r>
              <a:rPr lang="en-GB" sz="2800" b="1" dirty="0" err="1" smtClean="0"/>
              <a:t>kila</a:t>
            </a:r>
            <a:r>
              <a:rPr lang="en-GB" sz="2800" b="1" dirty="0" smtClean="0"/>
              <a:t> </a:t>
            </a:r>
            <a:r>
              <a:rPr lang="en-GB" sz="2800" b="1" dirty="0" err="1" smtClean="0"/>
              <a:t>mmoja</a:t>
            </a:r>
            <a:r>
              <a:rPr lang="en-GB" sz="2800" b="1" dirty="0" smtClean="0"/>
              <a:t> </a:t>
            </a:r>
            <a:r>
              <a:rPr lang="en-GB" sz="2800" b="1" dirty="0" err="1" smtClean="0"/>
              <a:t>wetu</a:t>
            </a:r>
            <a:r>
              <a:rPr lang="en-GB" sz="2800" b="1" dirty="0" smtClean="0"/>
              <a:t> </a:t>
            </a:r>
            <a:r>
              <a:rPr lang="en-GB" sz="2800" b="1" dirty="0" err="1" smtClean="0"/>
              <a:t>atafuata</a:t>
            </a:r>
            <a:r>
              <a:rPr lang="en-GB" sz="2800" b="1" dirty="0" smtClean="0"/>
              <a:t> </a:t>
            </a:r>
            <a:r>
              <a:rPr lang="en-GB" sz="2800" b="1" dirty="0" err="1" smtClean="0"/>
              <a:t>ukaidi</a:t>
            </a:r>
            <a:r>
              <a:rPr lang="en-GB" sz="2800" b="1" dirty="0" smtClean="0"/>
              <a:t> </a:t>
            </a:r>
            <a:r>
              <a:rPr lang="en-GB" sz="2800" b="1" dirty="0" err="1" smtClean="0"/>
              <a:t>wa</a:t>
            </a:r>
            <a:r>
              <a:rPr lang="en-GB" sz="2800" b="1" dirty="0" smtClean="0"/>
              <a:t> </a:t>
            </a:r>
            <a:r>
              <a:rPr lang="en-GB" sz="2800" b="1" dirty="0" err="1" smtClean="0"/>
              <a:t>moyo</a:t>
            </a:r>
            <a:r>
              <a:rPr lang="en-GB" sz="2800" b="1" dirty="0" smtClean="0"/>
              <a:t> wake </a:t>
            </a:r>
            <a:r>
              <a:rPr lang="en-GB" sz="2800" b="1" dirty="0" err="1" smtClean="0"/>
              <a:t>mbaya</a:t>
            </a:r>
            <a:r>
              <a:rPr lang="en-GB" sz="2800" b="1" dirty="0" smtClean="0"/>
              <a:t>.’ ’’ </a:t>
            </a:r>
            <a:endParaRPr lang="en-US" sz="2800" dirty="0" smtClean="0"/>
          </a:p>
          <a:p>
            <a:pPr eaLnBrk="1" hangingPunct="1">
              <a:defRPr/>
            </a:pPr>
            <a:r>
              <a:rPr lang="en-GB" sz="2800" dirty="0" err="1" smtClean="0"/>
              <a:t>Waefeso</a:t>
            </a:r>
            <a:r>
              <a:rPr lang="en-GB" sz="2800" dirty="0" smtClean="0"/>
              <a:t> 4:18 </a:t>
            </a:r>
            <a:r>
              <a:rPr lang="en-GB" sz="2800" b="1" dirty="0" err="1" smtClean="0"/>
              <a:t>Watu</a:t>
            </a:r>
            <a:r>
              <a:rPr lang="en-GB" sz="2800" b="1" dirty="0" smtClean="0"/>
              <a:t> </a:t>
            </a:r>
            <a:r>
              <a:rPr lang="en-GB" sz="2800" b="1" dirty="0" err="1" smtClean="0"/>
              <a:t>hao</a:t>
            </a:r>
            <a:r>
              <a:rPr lang="en-GB" sz="2800" b="1" dirty="0" smtClean="0"/>
              <a:t> </a:t>
            </a:r>
            <a:r>
              <a:rPr lang="en-GB" sz="2800" b="1" dirty="0" err="1" smtClean="0"/>
              <a:t>akili</a:t>
            </a:r>
            <a:r>
              <a:rPr lang="en-GB" sz="2800" b="1" dirty="0" smtClean="0"/>
              <a:t> </a:t>
            </a:r>
            <a:r>
              <a:rPr lang="en-GB" sz="2800" b="1" dirty="0" err="1" smtClean="0"/>
              <a:t>zao</a:t>
            </a:r>
            <a:r>
              <a:rPr lang="en-GB" sz="2800" b="1" dirty="0" smtClean="0"/>
              <a:t> </a:t>
            </a:r>
            <a:r>
              <a:rPr lang="en-GB" sz="2800" b="1" dirty="0" err="1" smtClean="0"/>
              <a:t>zimetiwa</a:t>
            </a:r>
            <a:r>
              <a:rPr lang="en-GB" sz="2800" b="1" dirty="0" smtClean="0"/>
              <a:t> </a:t>
            </a:r>
            <a:r>
              <a:rPr lang="en-GB" sz="2800" b="1" dirty="0" err="1" smtClean="0"/>
              <a:t>giza</a:t>
            </a:r>
            <a:r>
              <a:rPr lang="en-GB" sz="2800" b="1" dirty="0" smtClean="0"/>
              <a:t> na </a:t>
            </a:r>
            <a:r>
              <a:rPr lang="en-GB" sz="2800" b="1" dirty="0" err="1" smtClean="0"/>
              <a:t>wametengwa</a:t>
            </a:r>
            <a:r>
              <a:rPr lang="en-GB" sz="2800" b="1" dirty="0" smtClean="0"/>
              <a:t> </a:t>
            </a:r>
            <a:r>
              <a:rPr lang="en-GB" sz="2800" b="1" dirty="0" err="1" smtClean="0"/>
              <a:t>mbali</a:t>
            </a:r>
            <a:r>
              <a:rPr lang="en-GB" sz="2800" b="1" dirty="0" smtClean="0"/>
              <a:t> na </a:t>
            </a:r>
            <a:r>
              <a:rPr lang="en-GB" sz="2800" b="1" dirty="0" err="1" smtClean="0"/>
              <a:t>uzima</a:t>
            </a:r>
            <a:r>
              <a:rPr lang="en-GB" sz="2800" b="1" dirty="0" smtClean="0"/>
              <a:t> </a:t>
            </a:r>
            <a:r>
              <a:rPr lang="en-GB" sz="2800" b="1" dirty="0" err="1" smtClean="0"/>
              <a:t>wa</a:t>
            </a:r>
            <a:r>
              <a:rPr lang="en-GB" sz="2800" b="1" dirty="0" smtClean="0"/>
              <a:t> </a:t>
            </a:r>
            <a:r>
              <a:rPr lang="en-GB" sz="2800" b="1" dirty="0" err="1" smtClean="0"/>
              <a:t>Mungu</a:t>
            </a:r>
            <a:r>
              <a:rPr lang="en-GB" sz="2800" b="1" dirty="0" smtClean="0"/>
              <a:t> </a:t>
            </a:r>
            <a:r>
              <a:rPr lang="en-GB" sz="2800" b="1" dirty="0" err="1" smtClean="0"/>
              <a:t>kwa</a:t>
            </a:r>
            <a:r>
              <a:rPr lang="en-GB" sz="2800" b="1" dirty="0" smtClean="0"/>
              <a:t> </a:t>
            </a:r>
            <a:r>
              <a:rPr lang="en-GB" sz="2800" b="1" dirty="0" err="1" smtClean="0"/>
              <a:t>sababu</a:t>
            </a:r>
            <a:r>
              <a:rPr lang="en-GB" sz="2800" b="1" dirty="0" smtClean="0"/>
              <a:t> </a:t>
            </a:r>
            <a:r>
              <a:rPr lang="en-GB" sz="2800" b="1" dirty="0" err="1" smtClean="0"/>
              <a:t>ya</a:t>
            </a:r>
            <a:r>
              <a:rPr lang="en-GB" sz="2800" b="1" dirty="0" smtClean="0"/>
              <a:t> </a:t>
            </a:r>
            <a:r>
              <a:rPr lang="en-GB" sz="2800" b="1" dirty="0" err="1" smtClean="0"/>
              <a:t>ujinga</a:t>
            </a:r>
            <a:r>
              <a:rPr lang="en-GB" sz="2800" b="1" dirty="0" smtClean="0"/>
              <a:t> </a:t>
            </a:r>
            <a:r>
              <a:rPr lang="en-GB" sz="2800" b="1" dirty="0" err="1" smtClean="0"/>
              <a:t>wao</a:t>
            </a:r>
            <a:r>
              <a:rPr lang="en-GB" sz="2800" b="1" dirty="0" smtClean="0"/>
              <a:t> na </a:t>
            </a:r>
            <a:r>
              <a:rPr lang="en-GB" sz="2800" b="1" dirty="0" err="1" smtClean="0"/>
              <a:t>ugumu</a:t>
            </a:r>
            <a:r>
              <a:rPr lang="en-GB" sz="2800" b="1" dirty="0" smtClean="0"/>
              <a:t> </a:t>
            </a:r>
            <a:r>
              <a:rPr lang="en-GB" sz="2800" b="1" dirty="0" err="1" smtClean="0"/>
              <a:t>wa</a:t>
            </a:r>
            <a:r>
              <a:rPr lang="en-GB" sz="2800" b="1" dirty="0" smtClean="0"/>
              <a:t> </a:t>
            </a:r>
            <a:r>
              <a:rPr lang="en-GB" sz="2800" b="1" dirty="0" err="1" smtClean="0"/>
              <a:t>mioyo</a:t>
            </a:r>
            <a:r>
              <a:rPr lang="en-GB" sz="2800" b="1" dirty="0" smtClean="0"/>
              <a:t> </a:t>
            </a:r>
            <a:r>
              <a:rPr lang="en-GB" sz="2800" b="1" dirty="0" err="1" smtClean="0"/>
              <a:t>yao</a:t>
            </a:r>
            <a:r>
              <a:rPr lang="en-GB" sz="2800" b="1" dirty="0" smtClean="0"/>
              <a:t> </a:t>
            </a:r>
            <a:endParaRPr lang="en-GB"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eaLnBrk="1" hangingPunct="1">
              <a:defRPr/>
            </a:pPr>
            <a:r>
              <a:rPr lang="en-GB" b="1" dirty="0" smtClean="0"/>
              <a:t>Psalm </a:t>
            </a:r>
            <a:r>
              <a:rPr lang="en-GB" b="1" dirty="0" smtClean="0"/>
              <a:t>/ </a:t>
            </a:r>
            <a:r>
              <a:rPr lang="en-GB" b="1" dirty="0" err="1" smtClean="0"/>
              <a:t>Zaburi</a:t>
            </a:r>
            <a:r>
              <a:rPr lang="en-GB" b="1" dirty="0" smtClean="0"/>
              <a:t> 119:11</a:t>
            </a:r>
            <a:r>
              <a:rPr lang="en-GB" dirty="0" smtClean="0"/>
              <a:t>   </a:t>
            </a:r>
            <a:r>
              <a:rPr lang="en-GB" dirty="0" smtClean="0"/>
              <a:t>I have stored up your word in my heart, that I might not sin against you. </a:t>
            </a:r>
            <a:endParaRPr lang="en-GB" dirty="0" smtClean="0"/>
          </a:p>
          <a:p>
            <a:r>
              <a:rPr lang="en-GB" b="1" dirty="0" err="1" smtClean="0"/>
              <a:t>Nimelificha</a:t>
            </a:r>
            <a:r>
              <a:rPr lang="en-GB" b="1" dirty="0" smtClean="0"/>
              <a:t> </a:t>
            </a:r>
            <a:r>
              <a:rPr lang="en-GB" b="1" dirty="0" err="1" smtClean="0"/>
              <a:t>neno</a:t>
            </a:r>
            <a:r>
              <a:rPr lang="en-GB" b="1" dirty="0" smtClean="0"/>
              <a:t> </a:t>
            </a:r>
            <a:r>
              <a:rPr lang="en-GB" b="1" dirty="0" err="1" smtClean="0"/>
              <a:t>lako</a:t>
            </a:r>
            <a:r>
              <a:rPr lang="en-GB" b="1" dirty="0" smtClean="0"/>
              <a:t> </a:t>
            </a:r>
            <a:r>
              <a:rPr lang="en-GB" b="1" dirty="0" err="1" smtClean="0"/>
              <a:t>moyoni</a:t>
            </a:r>
            <a:r>
              <a:rPr lang="en-GB" b="1" dirty="0" smtClean="0"/>
              <a:t> </a:t>
            </a:r>
            <a:r>
              <a:rPr lang="en-GB" b="1" dirty="0" err="1" smtClean="0"/>
              <a:t>mwangu</a:t>
            </a:r>
            <a:r>
              <a:rPr lang="en-GB" b="1" dirty="0" smtClean="0"/>
              <a:t> </a:t>
            </a:r>
            <a:r>
              <a:rPr lang="en-GB" dirty="0" err="1" smtClean="0"/>
              <a:t>ili</a:t>
            </a:r>
            <a:r>
              <a:rPr lang="en-GB" dirty="0" smtClean="0"/>
              <a:t> </a:t>
            </a:r>
            <a:r>
              <a:rPr lang="en-GB" dirty="0" err="1" smtClean="0"/>
              <a:t>nisikutende</a:t>
            </a:r>
            <a:r>
              <a:rPr lang="en-GB" dirty="0" smtClean="0"/>
              <a:t> </a:t>
            </a:r>
            <a:r>
              <a:rPr lang="en-GB" dirty="0" err="1" smtClean="0"/>
              <a:t>dhambi</a:t>
            </a:r>
            <a:r>
              <a:rPr lang="en-GB" dirty="0" smtClean="0"/>
              <a:t>.</a:t>
            </a:r>
            <a:r>
              <a:rPr lang="en-GB" dirty="0" smtClean="0"/>
              <a:t>  </a:t>
            </a:r>
            <a:endParaRPr lang="ja-JP" altLang="en-US" smtClean="0">
              <a:ea typeface="ＭＳ Ｐゴシック" charset="-128"/>
            </a:endParaRPr>
          </a:p>
          <a:p>
            <a:pPr eaLnBrk="1" hangingPunct="1">
              <a:defRPr/>
            </a:pPr>
            <a:endParaRPr lang="en-US"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2646362"/>
          </a:xfrm>
        </p:spPr>
        <p:txBody>
          <a:bodyPr/>
          <a:lstStyle/>
          <a:p>
            <a:pPr eaLnBrk="1" hangingPunct="1">
              <a:defRPr/>
            </a:pPr>
            <a:r>
              <a:rPr lang="en-GB" dirty="0" smtClean="0"/>
              <a:t>The Word “Satan” In The Bible</a:t>
            </a:r>
            <a:br>
              <a:rPr lang="en-GB" dirty="0" smtClean="0"/>
            </a:br>
            <a:r>
              <a:rPr lang="en-GB" dirty="0" smtClean="0"/>
              <a:t/>
            </a:r>
            <a:br>
              <a:rPr lang="en-GB" dirty="0" smtClean="0"/>
            </a:br>
            <a:endParaRPr lang="en-GB" dirty="0" smtClean="0"/>
          </a:p>
        </p:txBody>
      </p:sp>
      <p:sp>
        <p:nvSpPr>
          <p:cNvPr id="31747" name="Rectangle 3"/>
          <p:cNvSpPr>
            <a:spLocks noGrp="1" noChangeArrowheads="1"/>
          </p:cNvSpPr>
          <p:nvPr>
            <p:ph type="body" idx="1"/>
          </p:nvPr>
        </p:nvSpPr>
        <p:spPr/>
        <p:txBody>
          <a:bodyPr/>
          <a:lstStyle/>
          <a:p>
            <a:pPr eaLnBrk="1" hangingPunct="1">
              <a:defRPr/>
            </a:pPr>
            <a:r>
              <a:rPr lang="en-US" b="1" dirty="0" smtClean="0"/>
              <a:t>NENO 'SHETANI’  KATIKA  BIBLIA</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p:txBody>
          <a:bodyPr/>
          <a:lstStyle/>
          <a:p>
            <a:pPr eaLnBrk="1" hangingPunct="1">
              <a:buNone/>
              <a:defRPr/>
            </a:pPr>
            <a:r>
              <a:rPr lang="en-US" b="1" i="1" dirty="0" smtClean="0"/>
              <a:t>1  </a:t>
            </a:r>
            <a:r>
              <a:rPr lang="en-US" b="1" i="1" dirty="0" err="1" smtClean="0"/>
              <a:t>Wafalme</a:t>
            </a:r>
            <a:r>
              <a:rPr lang="en-US" b="1" i="1" dirty="0" smtClean="0"/>
              <a:t> 11: 14</a:t>
            </a:r>
            <a:r>
              <a:rPr lang="en-US" dirty="0" smtClean="0"/>
              <a:t> </a:t>
            </a:r>
            <a:r>
              <a:rPr lang="en-US" dirty="0" err="1" smtClean="0"/>
              <a:t>imetolewa</a:t>
            </a:r>
            <a:r>
              <a:rPr lang="en-US" dirty="0" smtClean="0"/>
              <a:t> </a:t>
            </a:r>
            <a:r>
              <a:rPr lang="en-US" dirty="0" err="1" smtClean="0"/>
              <a:t>taarifa</a:t>
            </a:r>
            <a:r>
              <a:rPr lang="en-US" dirty="0" smtClean="0"/>
              <a:t> </a:t>
            </a:r>
            <a:r>
              <a:rPr lang="en-US" dirty="0" err="1" smtClean="0"/>
              <a:t>ya</a:t>
            </a:r>
            <a:r>
              <a:rPr lang="en-US" dirty="0" smtClean="0"/>
              <a:t> </a:t>
            </a:r>
            <a:r>
              <a:rPr lang="en-US" dirty="0" err="1" smtClean="0"/>
              <a:t>kwamba</a:t>
            </a:r>
            <a:r>
              <a:rPr lang="en-US" dirty="0" smtClean="0"/>
              <a:t> "Bwana </a:t>
            </a:r>
            <a:r>
              <a:rPr lang="en-US" dirty="0" err="1" smtClean="0"/>
              <a:t>akamwondokeshea</a:t>
            </a:r>
            <a:r>
              <a:rPr lang="en-US" dirty="0" smtClean="0"/>
              <a:t>  -  </a:t>
            </a:r>
            <a:r>
              <a:rPr lang="en-US" dirty="0" err="1" smtClean="0"/>
              <a:t>yaani</a:t>
            </a:r>
            <a:r>
              <a:rPr lang="en-US" dirty="0" smtClean="0"/>
              <a:t>,  </a:t>
            </a:r>
            <a:r>
              <a:rPr lang="en-US" dirty="0" err="1" smtClean="0"/>
              <a:t>aliamsha</a:t>
            </a:r>
            <a:r>
              <a:rPr lang="en-US" dirty="0" smtClean="0"/>
              <a:t> </a:t>
            </a:r>
            <a:r>
              <a:rPr lang="en-US" dirty="0" err="1" smtClean="0"/>
              <a:t>adui</a:t>
            </a:r>
            <a:r>
              <a:rPr lang="en-US" dirty="0" smtClean="0"/>
              <a:t> </a:t>
            </a:r>
            <a:r>
              <a:rPr lang="en-US" dirty="0" err="1" smtClean="0"/>
              <a:t>wa</a:t>
            </a:r>
            <a:r>
              <a:rPr lang="en-US" dirty="0" smtClean="0"/>
              <a:t> </a:t>
            </a:r>
            <a:r>
              <a:rPr lang="en-US" dirty="0" err="1" smtClean="0"/>
              <a:t>Suleimani</a:t>
            </a:r>
            <a:r>
              <a:rPr lang="en-US" dirty="0" smtClean="0"/>
              <a:t>  (</a:t>
            </a:r>
            <a:r>
              <a:rPr lang="en-US" dirty="0" err="1" smtClean="0"/>
              <a:t>neno</a:t>
            </a:r>
            <a:r>
              <a:rPr lang="en-US" dirty="0" smtClean="0"/>
              <a:t> </a:t>
            </a:r>
            <a:r>
              <a:rPr lang="en-US" dirty="0" err="1" smtClean="0"/>
              <a:t>lile</a:t>
            </a:r>
            <a:r>
              <a:rPr lang="en-US" dirty="0" smtClean="0"/>
              <a:t> </a:t>
            </a:r>
            <a:r>
              <a:rPr lang="en-US" dirty="0" err="1" smtClean="0"/>
              <a:t>lile</a:t>
            </a:r>
            <a:r>
              <a:rPr lang="en-US" dirty="0" smtClean="0"/>
              <a:t> la </a:t>
            </a:r>
            <a:r>
              <a:rPr lang="en-US" dirty="0" err="1" smtClean="0"/>
              <a:t>Kiebrania</a:t>
            </a:r>
            <a:r>
              <a:rPr lang="en-US" dirty="0" smtClean="0"/>
              <a:t> </a:t>
            </a:r>
            <a:r>
              <a:rPr lang="en-US" dirty="0" err="1" smtClean="0"/>
              <a:t>kila</a:t>
            </a:r>
            <a:r>
              <a:rPr lang="en-US" dirty="0" smtClean="0"/>
              <a:t> </a:t>
            </a:r>
            <a:r>
              <a:rPr lang="en-US" dirty="0" err="1" smtClean="0"/>
              <a:t>mahali</a:t>
            </a:r>
            <a:r>
              <a:rPr lang="en-US" dirty="0" smtClean="0"/>
              <a:t>  </a:t>
            </a:r>
            <a:r>
              <a:rPr lang="en-US" dirty="0" err="1" smtClean="0"/>
              <a:t>limetafsiriwa"Shetani</a:t>
            </a:r>
            <a:r>
              <a:rPr lang="en-US" dirty="0" smtClean="0"/>
              <a:t>”),  </a:t>
            </a:r>
            <a:r>
              <a:rPr lang="en-US" dirty="0" err="1" smtClean="0"/>
              <a:t>Hadadi</a:t>
            </a:r>
            <a:r>
              <a:rPr lang="en-US" dirty="0" smtClean="0"/>
              <a:t>  </a:t>
            </a:r>
            <a:r>
              <a:rPr lang="en-US" dirty="0" err="1" smtClean="0"/>
              <a:t>Mwedomi</a:t>
            </a:r>
            <a:r>
              <a:rPr lang="en-US" dirty="0" smtClean="0"/>
              <a:t>”."</a:t>
            </a:r>
            <a:r>
              <a:rPr lang="en-US" dirty="0" err="1" smtClean="0"/>
              <a:t>Tena</a:t>
            </a:r>
            <a:r>
              <a:rPr lang="en-US" dirty="0" smtClean="0"/>
              <a:t>, </a:t>
            </a:r>
            <a:r>
              <a:rPr lang="en-US" dirty="0" err="1" smtClean="0"/>
              <a:t>Mungu</a:t>
            </a:r>
            <a:r>
              <a:rPr lang="en-US" dirty="0" smtClean="0"/>
              <a:t> </a:t>
            </a:r>
            <a:r>
              <a:rPr lang="en-US" dirty="0" err="1" smtClean="0"/>
              <a:t>akamwondokeshea</a:t>
            </a:r>
            <a:r>
              <a:rPr lang="en-US" dirty="0" smtClean="0"/>
              <a:t> </a:t>
            </a:r>
            <a:r>
              <a:rPr lang="en-US" dirty="0" err="1" smtClean="0"/>
              <a:t>adui</a:t>
            </a:r>
            <a:r>
              <a:rPr lang="en-US" dirty="0" smtClean="0"/>
              <a:t> </a:t>
            </a:r>
            <a:r>
              <a:rPr lang="en-US" dirty="0" err="1" smtClean="0"/>
              <a:t>mwingine</a:t>
            </a:r>
            <a:r>
              <a:rPr lang="en-US" dirty="0" smtClean="0"/>
              <a:t> (</a:t>
            </a:r>
            <a:r>
              <a:rPr lang="en-US" dirty="0" err="1" smtClean="0"/>
              <a:t>Shetani</a:t>
            </a:r>
            <a:r>
              <a:rPr lang="en-US" dirty="0" smtClean="0"/>
              <a:t> </a:t>
            </a:r>
            <a:r>
              <a:rPr lang="en-US" dirty="0" err="1" smtClean="0"/>
              <a:t>mwingine</a:t>
            </a:r>
            <a:r>
              <a:rPr lang="en-US" dirty="0" smtClean="0"/>
              <a:t>), </a:t>
            </a:r>
            <a:r>
              <a:rPr lang="en-US" dirty="0" err="1" smtClean="0"/>
              <a:t>Rezoni</a:t>
            </a:r>
            <a:r>
              <a:rPr lang="en-US" dirty="0" smtClean="0"/>
              <a:t>  …..  </a:t>
            </a:r>
            <a:r>
              <a:rPr lang="en-US" dirty="0" err="1" smtClean="0"/>
              <a:t>naye</a:t>
            </a:r>
            <a:r>
              <a:rPr lang="en-US" dirty="0" smtClean="0"/>
              <a:t> </a:t>
            </a:r>
            <a:r>
              <a:rPr lang="en-US" dirty="0" err="1" smtClean="0"/>
              <a:t>akawa</a:t>
            </a:r>
            <a:r>
              <a:rPr lang="en-US" dirty="0" smtClean="0"/>
              <a:t> </a:t>
            </a:r>
            <a:r>
              <a:rPr lang="en-US" dirty="0" err="1" smtClean="0"/>
              <a:t>adui</a:t>
            </a:r>
            <a:r>
              <a:rPr lang="en-US" dirty="0" smtClean="0"/>
              <a:t> (</a:t>
            </a:r>
            <a:r>
              <a:rPr lang="en-US" dirty="0" err="1" smtClean="0"/>
              <a:t>shetani</a:t>
            </a:r>
            <a:r>
              <a:rPr lang="en-US" dirty="0" smtClean="0"/>
              <a:t>) </a:t>
            </a:r>
            <a:r>
              <a:rPr lang="en-US" dirty="0" err="1" smtClean="0"/>
              <a:t>wa</a:t>
            </a:r>
            <a:r>
              <a:rPr lang="en-US" dirty="0" smtClean="0"/>
              <a:t>  Israeli" </a:t>
            </a:r>
            <a:r>
              <a:rPr lang="en-US" b="1" i="1" dirty="0" smtClean="0"/>
              <a:t>(1 </a:t>
            </a:r>
            <a:r>
              <a:rPr lang="en-US" b="1" i="1" dirty="0" err="1" smtClean="0"/>
              <a:t>Wafal</a:t>
            </a:r>
            <a:r>
              <a:rPr lang="en-US" b="1" i="1" dirty="0" smtClean="0"/>
              <a:t>. 11: 23, 25)</a:t>
            </a:r>
            <a:r>
              <a:rPr lang="en-US" dirty="0" smtClean="0"/>
              <a:t>. </a:t>
            </a: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a:xfrm>
            <a:off x="179388" y="333375"/>
            <a:ext cx="8507412" cy="5797550"/>
          </a:xfrm>
        </p:spPr>
        <p:txBody>
          <a:bodyPr/>
          <a:lstStyle/>
          <a:p>
            <a:pPr eaLnBrk="1" hangingPunct="1">
              <a:defRPr/>
            </a:pPr>
            <a:r>
              <a:rPr lang="en-US" b="1" i="1" dirty="0" smtClean="0"/>
              <a:t>2 Sam. 24: 1</a:t>
            </a:r>
            <a:r>
              <a:rPr lang="en-US" dirty="0" smtClean="0"/>
              <a:t> </a:t>
            </a:r>
            <a:r>
              <a:rPr lang="en-US" dirty="0" err="1" smtClean="0"/>
              <a:t>pameandikwa</a:t>
            </a:r>
            <a:r>
              <a:rPr lang="en-US" dirty="0" smtClean="0"/>
              <a:t>:"</a:t>
            </a:r>
            <a:r>
              <a:rPr lang="en-US" dirty="0" err="1" smtClean="0"/>
              <a:t>Tena</a:t>
            </a:r>
            <a:r>
              <a:rPr lang="en-US" dirty="0" smtClean="0"/>
              <a:t> …. Bwana  </a:t>
            </a:r>
            <a:r>
              <a:rPr lang="en-US" dirty="0" err="1" smtClean="0"/>
              <a:t>akamtia</a:t>
            </a:r>
            <a:r>
              <a:rPr lang="en-US" dirty="0" smtClean="0"/>
              <a:t> </a:t>
            </a:r>
            <a:r>
              <a:rPr lang="en-US" dirty="0" err="1" smtClean="0"/>
              <a:t>nia</a:t>
            </a:r>
            <a:r>
              <a:rPr lang="en-US" dirty="0" smtClean="0"/>
              <a:t> </a:t>
            </a:r>
            <a:r>
              <a:rPr lang="en-US" dirty="0" err="1" smtClean="0"/>
              <a:t>Daudi</a:t>
            </a:r>
            <a:r>
              <a:rPr lang="en-US" dirty="0" smtClean="0"/>
              <a:t> </a:t>
            </a:r>
            <a:r>
              <a:rPr lang="en-US" dirty="0" err="1" smtClean="0"/>
              <a:t>juu</a:t>
            </a:r>
            <a:r>
              <a:rPr lang="en-US" dirty="0" smtClean="0"/>
              <a:t> </a:t>
            </a:r>
            <a:r>
              <a:rPr lang="en-US" dirty="0" err="1" smtClean="0"/>
              <a:t>yao</a:t>
            </a:r>
            <a:r>
              <a:rPr lang="en-US" dirty="0" smtClean="0"/>
              <a:t>  - Israeli" </a:t>
            </a:r>
            <a:r>
              <a:rPr lang="en-US" dirty="0" err="1" smtClean="0"/>
              <a:t>ili</a:t>
            </a:r>
            <a:r>
              <a:rPr lang="en-US" dirty="0" smtClean="0"/>
              <a:t> </a:t>
            </a:r>
            <a:r>
              <a:rPr lang="en-US" dirty="0" err="1" smtClean="0"/>
              <a:t>afanye</a:t>
            </a:r>
            <a:r>
              <a:rPr lang="en-US" dirty="0" smtClean="0"/>
              <a:t> </a:t>
            </a:r>
            <a:r>
              <a:rPr lang="en-US" dirty="0" err="1" smtClean="0"/>
              <a:t>sensa</a:t>
            </a:r>
            <a:r>
              <a:rPr lang="en-US" dirty="0" smtClean="0"/>
              <a:t> </a:t>
            </a:r>
            <a:r>
              <a:rPr lang="en-US" dirty="0" err="1" smtClean="0"/>
              <a:t>ya</a:t>
            </a:r>
            <a:r>
              <a:rPr lang="en-US" dirty="0" smtClean="0"/>
              <a:t> Israeli. </a:t>
            </a:r>
            <a:r>
              <a:rPr lang="en-US" dirty="0" err="1" smtClean="0"/>
              <a:t>Maelezo</a:t>
            </a:r>
            <a:r>
              <a:rPr lang="en-US" dirty="0" smtClean="0"/>
              <a:t> </a:t>
            </a:r>
            <a:r>
              <a:rPr lang="en-US" dirty="0" err="1" smtClean="0"/>
              <a:t>yaliyo</a:t>
            </a:r>
            <a:r>
              <a:rPr lang="en-US" dirty="0" smtClean="0"/>
              <a:t> </a:t>
            </a:r>
            <a:r>
              <a:rPr lang="en-US" dirty="0" err="1" smtClean="0"/>
              <a:t>sambamba</a:t>
            </a:r>
            <a:r>
              <a:rPr lang="en-US" dirty="0" smtClean="0"/>
              <a:t>  </a:t>
            </a:r>
            <a:r>
              <a:rPr lang="en-US" dirty="0" err="1" smtClean="0"/>
              <a:t>katika</a:t>
            </a:r>
            <a:r>
              <a:rPr lang="en-US" dirty="0" smtClean="0"/>
              <a:t> </a:t>
            </a:r>
            <a:endParaRPr lang="en-US" dirty="0" smtClean="0"/>
          </a:p>
          <a:p>
            <a:pPr eaLnBrk="1" hangingPunct="1">
              <a:defRPr/>
            </a:pPr>
            <a:r>
              <a:rPr lang="en-US" b="1" i="1" dirty="0" smtClean="0"/>
              <a:t>1 </a:t>
            </a:r>
            <a:r>
              <a:rPr lang="en-US" b="1" i="1" dirty="0" smtClean="0"/>
              <a:t>M / </a:t>
            </a:r>
            <a:r>
              <a:rPr lang="en-US" b="1" i="1" dirty="0" err="1" smtClean="0"/>
              <a:t>Nyakati</a:t>
            </a:r>
            <a:r>
              <a:rPr lang="en-US" b="1" i="1" dirty="0" smtClean="0"/>
              <a:t> 21: 1</a:t>
            </a:r>
            <a:r>
              <a:rPr lang="en-US" dirty="0" smtClean="0"/>
              <a:t> </a:t>
            </a:r>
            <a:r>
              <a:rPr lang="en-US" dirty="0" err="1" smtClean="0"/>
              <a:t>unasema</a:t>
            </a:r>
            <a:r>
              <a:rPr lang="en-US" dirty="0" smtClean="0"/>
              <a:t> </a:t>
            </a:r>
            <a:r>
              <a:rPr lang="en-US" dirty="0" err="1" smtClean="0"/>
              <a:t>kwamba"Tena</a:t>
            </a:r>
            <a:r>
              <a:rPr lang="en-US" dirty="0" smtClean="0"/>
              <a:t> </a:t>
            </a:r>
            <a:r>
              <a:rPr lang="en-US" dirty="0" err="1" smtClean="0"/>
              <a:t>shetani</a:t>
            </a:r>
            <a:r>
              <a:rPr lang="en-US" dirty="0" smtClean="0"/>
              <a:t> </a:t>
            </a:r>
            <a:r>
              <a:rPr lang="en-US" dirty="0" err="1" smtClean="0"/>
              <a:t>akasimama</a:t>
            </a:r>
            <a:r>
              <a:rPr lang="en-US" dirty="0" smtClean="0"/>
              <a:t> </a:t>
            </a:r>
            <a:r>
              <a:rPr lang="en-US" dirty="0" err="1" smtClean="0"/>
              <a:t>juu</a:t>
            </a:r>
            <a:r>
              <a:rPr lang="en-US" dirty="0" smtClean="0"/>
              <a:t> </a:t>
            </a:r>
            <a:r>
              <a:rPr lang="en-US" dirty="0" err="1" smtClean="0"/>
              <a:t>ya</a:t>
            </a:r>
            <a:r>
              <a:rPr lang="en-US" dirty="0" smtClean="0"/>
              <a:t> Israeli,  </a:t>
            </a:r>
            <a:r>
              <a:rPr lang="en-US" dirty="0" err="1" smtClean="0"/>
              <a:t>akamshawishi</a:t>
            </a:r>
            <a:r>
              <a:rPr lang="en-US" dirty="0" smtClean="0"/>
              <a:t> </a:t>
            </a:r>
            <a:r>
              <a:rPr lang="en-US" dirty="0" err="1" smtClean="0"/>
              <a:t>Daudi</a:t>
            </a:r>
            <a:r>
              <a:rPr lang="en-US" dirty="0" smtClean="0"/>
              <a:t> </a:t>
            </a:r>
            <a:r>
              <a:rPr lang="en-US" dirty="0" err="1" smtClean="0"/>
              <a:t>kuwahesabu</a:t>
            </a:r>
            <a:r>
              <a:rPr lang="en-US" dirty="0" smtClean="0"/>
              <a:t> Israeli" </a:t>
            </a:r>
            <a:endParaRPr lang="en-US"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a:xfrm>
            <a:off x="179388" y="0"/>
            <a:ext cx="8964612" cy="6130925"/>
          </a:xfrm>
        </p:spPr>
        <p:txBody>
          <a:bodyPr/>
          <a:lstStyle/>
          <a:p>
            <a:r>
              <a:rPr lang="en-GB" sz="2800" dirty="0" err="1" smtClean="0"/>
              <a:t>Mathayo</a:t>
            </a:r>
            <a:r>
              <a:rPr lang="en-GB" sz="2800" dirty="0" smtClean="0"/>
              <a:t> 16:21-23 </a:t>
            </a:r>
            <a:endParaRPr lang="en-GB" sz="2800" b="1" dirty="0" smtClean="0"/>
          </a:p>
          <a:p>
            <a:r>
              <a:rPr lang="en-GB" sz="2800" b="1" dirty="0" err="1" smtClean="0"/>
              <a:t>Tangu</a:t>
            </a:r>
            <a:r>
              <a:rPr lang="en-GB" sz="2800" b="1" dirty="0" smtClean="0"/>
              <a:t> </a:t>
            </a:r>
            <a:r>
              <a:rPr lang="en-GB" sz="2800" b="1" dirty="0" err="1" smtClean="0"/>
              <a:t>wakati</a:t>
            </a:r>
            <a:r>
              <a:rPr lang="en-GB" sz="2800" b="1" dirty="0" smtClean="0"/>
              <a:t> </a:t>
            </a:r>
            <a:r>
              <a:rPr lang="en-GB" sz="2800" b="1" dirty="0" err="1" smtClean="0"/>
              <a:t>huo</a:t>
            </a:r>
            <a:r>
              <a:rPr lang="en-GB" sz="2800" b="1" dirty="0" smtClean="0"/>
              <a:t> </a:t>
            </a:r>
            <a:r>
              <a:rPr lang="en-GB" sz="2800" b="1" dirty="0" err="1" smtClean="0"/>
              <a:t>Yesu</a:t>
            </a:r>
            <a:r>
              <a:rPr lang="en-GB" sz="2800" b="1" dirty="0" smtClean="0"/>
              <a:t> </a:t>
            </a:r>
            <a:r>
              <a:rPr lang="en-GB" sz="2800" b="1" dirty="0" err="1" smtClean="0"/>
              <a:t>alianza</a:t>
            </a:r>
            <a:r>
              <a:rPr lang="en-GB" sz="2800" b="1" dirty="0" smtClean="0"/>
              <a:t> </a:t>
            </a:r>
            <a:r>
              <a:rPr lang="en-GB" sz="2800" b="1" dirty="0" err="1" smtClean="0"/>
              <a:t>kuwaeleza</a:t>
            </a:r>
            <a:r>
              <a:rPr lang="en-GB" sz="2800" b="1" dirty="0" smtClean="0"/>
              <a:t> </a:t>
            </a:r>
            <a:r>
              <a:rPr lang="en-GB" sz="2800" b="1" dirty="0" err="1" smtClean="0"/>
              <a:t>wanafunzi</a:t>
            </a:r>
            <a:r>
              <a:rPr lang="en-GB" sz="2800" b="1" dirty="0" smtClean="0"/>
              <a:t> wake </a:t>
            </a:r>
            <a:r>
              <a:rPr lang="en-GB" sz="2800" b="1" dirty="0" err="1" smtClean="0"/>
              <a:t>kwamba</a:t>
            </a:r>
            <a:r>
              <a:rPr lang="en-GB" sz="2800" b="1" dirty="0" smtClean="0"/>
              <a:t> </a:t>
            </a:r>
            <a:r>
              <a:rPr lang="en-GB" sz="2800" b="1" dirty="0" err="1" smtClean="0"/>
              <a:t>hana</a:t>
            </a:r>
            <a:r>
              <a:rPr lang="en-GB" sz="2800" b="1" dirty="0" smtClean="0"/>
              <a:t> </a:t>
            </a:r>
            <a:r>
              <a:rPr lang="en-GB" sz="2800" b="1" dirty="0" err="1" smtClean="0"/>
              <a:t>budi</a:t>
            </a:r>
            <a:r>
              <a:rPr lang="en-GB" sz="2800" b="1" dirty="0" smtClean="0"/>
              <a:t> </a:t>
            </a:r>
            <a:r>
              <a:rPr lang="en-GB" sz="2800" b="1" dirty="0" err="1" smtClean="0"/>
              <a:t>kwenda</a:t>
            </a:r>
            <a:r>
              <a:rPr lang="en-GB" sz="2800" b="1" dirty="0" smtClean="0"/>
              <a:t> </a:t>
            </a:r>
            <a:r>
              <a:rPr lang="en-GB" sz="2800" b="1" dirty="0" err="1" smtClean="0"/>
              <a:t>Yerusalemu</a:t>
            </a:r>
            <a:r>
              <a:rPr lang="en-GB" sz="2800" b="1" dirty="0" smtClean="0"/>
              <a:t> na </a:t>
            </a:r>
            <a:r>
              <a:rPr lang="en-GB" sz="2800" b="1" dirty="0" err="1" smtClean="0"/>
              <a:t>kupata</a:t>
            </a:r>
            <a:r>
              <a:rPr lang="en-GB" sz="2800" b="1" dirty="0" smtClean="0"/>
              <a:t> </a:t>
            </a:r>
            <a:r>
              <a:rPr lang="en-GB" sz="2800" b="1" dirty="0" err="1" smtClean="0"/>
              <a:t>mateso</a:t>
            </a:r>
            <a:r>
              <a:rPr lang="en-GB" sz="2800" b="1" dirty="0" smtClean="0"/>
              <a:t> </a:t>
            </a:r>
            <a:r>
              <a:rPr lang="en-GB" sz="2800" b="1" dirty="0" err="1" smtClean="0"/>
              <a:t>mengi</a:t>
            </a:r>
            <a:r>
              <a:rPr lang="en-GB" sz="2800" b="1" dirty="0" smtClean="0"/>
              <a:t> </a:t>
            </a:r>
            <a:r>
              <a:rPr lang="en-GB" sz="2800" b="1" dirty="0" err="1" smtClean="0"/>
              <a:t>kwa</a:t>
            </a:r>
            <a:r>
              <a:rPr lang="en-GB" sz="2800" b="1" dirty="0" smtClean="0"/>
              <a:t> </a:t>
            </a:r>
            <a:r>
              <a:rPr lang="en-GB" sz="2800" b="1" dirty="0" err="1" smtClean="0"/>
              <a:t>mikono</a:t>
            </a:r>
            <a:r>
              <a:rPr lang="en-GB" sz="2800" b="1" dirty="0" smtClean="0"/>
              <a:t> </a:t>
            </a:r>
            <a:r>
              <a:rPr lang="en-GB" sz="2800" b="1" dirty="0" err="1" smtClean="0"/>
              <a:t>ya</a:t>
            </a:r>
            <a:r>
              <a:rPr lang="en-GB" sz="2800" b="1" dirty="0" smtClean="0"/>
              <a:t> </a:t>
            </a:r>
            <a:r>
              <a:rPr lang="en-GB" sz="2800" b="1" dirty="0" err="1" smtClean="0"/>
              <a:t>wazee</a:t>
            </a:r>
            <a:r>
              <a:rPr lang="en-GB" sz="2800" b="1" dirty="0" smtClean="0"/>
              <a:t>, </a:t>
            </a:r>
            <a:r>
              <a:rPr lang="en-GB" sz="2800" b="1" dirty="0" err="1" smtClean="0"/>
              <a:t>wakuu</a:t>
            </a:r>
            <a:r>
              <a:rPr lang="en-GB" sz="2800" b="1" dirty="0" smtClean="0"/>
              <a:t> </a:t>
            </a:r>
            <a:r>
              <a:rPr lang="en-GB" sz="2800" b="1" dirty="0" err="1" smtClean="0"/>
              <a:t>wa</a:t>
            </a:r>
            <a:r>
              <a:rPr lang="en-GB" sz="2800" b="1" dirty="0" smtClean="0"/>
              <a:t> </a:t>
            </a:r>
            <a:r>
              <a:rPr lang="en-GB" sz="2800" b="1" dirty="0" err="1" smtClean="0"/>
              <a:t>makuhani</a:t>
            </a:r>
            <a:r>
              <a:rPr lang="en-GB" sz="2800" b="1" dirty="0" smtClean="0"/>
              <a:t> na </a:t>
            </a:r>
            <a:r>
              <a:rPr lang="en-GB" sz="2800" b="1" dirty="0" err="1" smtClean="0"/>
              <a:t>walimu</a:t>
            </a:r>
            <a:r>
              <a:rPr lang="en-GB" sz="2800" b="1" dirty="0" smtClean="0"/>
              <a:t> </a:t>
            </a:r>
            <a:r>
              <a:rPr lang="en-GB" sz="2800" b="1" dirty="0" err="1" smtClean="0"/>
              <a:t>wa</a:t>
            </a:r>
            <a:r>
              <a:rPr lang="en-GB" sz="2800" b="1" dirty="0" smtClean="0"/>
              <a:t> </a:t>
            </a:r>
            <a:r>
              <a:rPr lang="en-GB" sz="2800" b="1" dirty="0" err="1" smtClean="0"/>
              <a:t>sheria</a:t>
            </a:r>
            <a:r>
              <a:rPr lang="en-GB" sz="2800" b="1" dirty="0" smtClean="0"/>
              <a:t> na </a:t>
            </a:r>
            <a:r>
              <a:rPr lang="en-GB" sz="2800" b="1" dirty="0" err="1" smtClean="0"/>
              <a:t>kwamba</a:t>
            </a:r>
            <a:r>
              <a:rPr lang="en-GB" sz="2800" b="1" dirty="0" smtClean="0"/>
              <a:t> </a:t>
            </a:r>
            <a:r>
              <a:rPr lang="en-GB" sz="2800" b="1" dirty="0" err="1" smtClean="0"/>
              <a:t>itampasa</a:t>
            </a:r>
            <a:r>
              <a:rPr lang="en-GB" sz="2800" b="1" dirty="0" smtClean="0"/>
              <a:t> </a:t>
            </a:r>
            <a:r>
              <a:rPr lang="en-GB" sz="2800" b="1" dirty="0" err="1" smtClean="0"/>
              <a:t>auawe</a:t>
            </a:r>
            <a:r>
              <a:rPr lang="en-GB" sz="2800" b="1" dirty="0" smtClean="0"/>
              <a:t> na </a:t>
            </a:r>
            <a:r>
              <a:rPr lang="en-GB" sz="2800" b="1" dirty="0" err="1" smtClean="0"/>
              <a:t>siku</a:t>
            </a:r>
            <a:r>
              <a:rPr lang="en-GB" sz="2800" b="1" dirty="0" smtClean="0"/>
              <a:t> </a:t>
            </a:r>
            <a:r>
              <a:rPr lang="en-GB" sz="2800" b="1" dirty="0" err="1" smtClean="0"/>
              <a:t>ya</a:t>
            </a:r>
            <a:r>
              <a:rPr lang="en-GB" sz="2800" b="1" dirty="0" smtClean="0"/>
              <a:t> </a:t>
            </a:r>
            <a:r>
              <a:rPr lang="en-GB" sz="2800" b="1" dirty="0" err="1" smtClean="0"/>
              <a:t>tatu</a:t>
            </a:r>
            <a:r>
              <a:rPr lang="en-GB" sz="2800" b="1" dirty="0" smtClean="0"/>
              <a:t> </a:t>
            </a:r>
            <a:r>
              <a:rPr lang="en-GB" sz="2800" b="1" dirty="0" err="1" smtClean="0"/>
              <a:t>atafufulika</a:t>
            </a:r>
            <a:r>
              <a:rPr lang="en-GB" sz="2800" b="1" dirty="0" smtClean="0"/>
              <a:t>. </a:t>
            </a:r>
          </a:p>
          <a:p>
            <a:r>
              <a:rPr lang="en-GB" sz="2800" b="1" dirty="0" smtClean="0"/>
              <a:t>22 Petro </a:t>
            </a:r>
            <a:r>
              <a:rPr lang="en-GB" sz="2800" b="1" dirty="0" err="1" smtClean="0"/>
              <a:t>akamchukua</a:t>
            </a:r>
            <a:r>
              <a:rPr lang="en-GB" sz="2800" b="1" dirty="0" smtClean="0"/>
              <a:t> </a:t>
            </a:r>
            <a:r>
              <a:rPr lang="en-GB" sz="2800" b="1" dirty="0" err="1" smtClean="0"/>
              <a:t>kando</a:t>
            </a:r>
            <a:r>
              <a:rPr lang="en-GB" sz="2800" b="1" dirty="0" smtClean="0"/>
              <a:t> </a:t>
            </a:r>
            <a:r>
              <a:rPr lang="en-GB" sz="2800" b="1" dirty="0" err="1" smtClean="0"/>
              <a:t>akaanza</a:t>
            </a:r>
            <a:r>
              <a:rPr lang="en-GB" sz="2800" b="1" dirty="0" smtClean="0"/>
              <a:t> </a:t>
            </a:r>
            <a:r>
              <a:rPr lang="en-GB" sz="2800" b="1" dirty="0" err="1" smtClean="0"/>
              <a:t>kumkemea</a:t>
            </a:r>
            <a:r>
              <a:rPr lang="en-GB" sz="2800" b="1" dirty="0" smtClean="0"/>
              <a:t>, </a:t>
            </a:r>
            <a:r>
              <a:rPr lang="en-GB" sz="2800" b="1" dirty="0" err="1" smtClean="0"/>
              <a:t>akisema</a:t>
            </a:r>
            <a:r>
              <a:rPr lang="en-GB" sz="2800" b="1" dirty="0" smtClean="0"/>
              <a:t>, “</a:t>
            </a:r>
            <a:r>
              <a:rPr lang="en-GB" sz="2800" b="1" dirty="0" err="1" smtClean="0"/>
              <a:t>Mungu</a:t>
            </a:r>
            <a:r>
              <a:rPr lang="en-GB" sz="2800" b="1" dirty="0" smtClean="0"/>
              <a:t> </a:t>
            </a:r>
            <a:r>
              <a:rPr lang="en-GB" sz="2800" b="1" dirty="0" err="1" smtClean="0"/>
              <a:t>apishie</a:t>
            </a:r>
            <a:r>
              <a:rPr lang="en-GB" sz="2800" b="1" dirty="0" smtClean="0"/>
              <a:t> </a:t>
            </a:r>
            <a:r>
              <a:rPr lang="en-GB" sz="2800" b="1" dirty="0" err="1" smtClean="0"/>
              <a:t>hayo</a:t>
            </a:r>
            <a:r>
              <a:rPr lang="en-GB" sz="2800" b="1" dirty="0" smtClean="0"/>
              <a:t> </a:t>
            </a:r>
            <a:r>
              <a:rPr lang="en-GB" sz="2800" b="1" dirty="0" err="1" smtClean="0"/>
              <a:t>mbali</a:t>
            </a:r>
            <a:r>
              <a:rPr lang="en-GB" sz="2800" b="1" dirty="0" smtClean="0"/>
              <a:t>! </a:t>
            </a:r>
            <a:r>
              <a:rPr lang="en-GB" sz="2800" b="1" dirty="0" err="1" smtClean="0"/>
              <a:t>Jambo</a:t>
            </a:r>
            <a:r>
              <a:rPr lang="en-GB" sz="2800" b="1" dirty="0" smtClean="0"/>
              <a:t> </a:t>
            </a:r>
            <a:r>
              <a:rPr lang="en-GB" sz="2800" b="1" dirty="0" err="1" smtClean="0"/>
              <a:t>hili</a:t>
            </a:r>
            <a:r>
              <a:rPr lang="en-GB" sz="2800" b="1" dirty="0" smtClean="0"/>
              <a:t> </a:t>
            </a:r>
            <a:r>
              <a:rPr lang="en-GB" sz="2800" b="1" dirty="0" err="1" smtClean="0"/>
              <a:t>kamwe</a:t>
            </a:r>
            <a:r>
              <a:rPr lang="en-GB" sz="2800" b="1" dirty="0" smtClean="0"/>
              <a:t> </a:t>
            </a:r>
            <a:r>
              <a:rPr lang="en-GB" sz="2800" b="1" dirty="0" err="1" smtClean="0"/>
              <a:t>halitakupata</a:t>
            </a:r>
            <a:r>
              <a:rPr lang="en-GB" sz="2800" b="1" dirty="0" smtClean="0"/>
              <a:t>!!’’ </a:t>
            </a:r>
          </a:p>
          <a:p>
            <a:r>
              <a:rPr lang="en-GB" sz="2800" b="1" dirty="0" smtClean="0"/>
              <a:t>23 </a:t>
            </a:r>
            <a:r>
              <a:rPr lang="en-GB" sz="2800" b="1" dirty="0" err="1" smtClean="0"/>
              <a:t>Lakini</a:t>
            </a:r>
            <a:r>
              <a:rPr lang="en-GB" sz="2800" b="1" dirty="0" smtClean="0"/>
              <a:t> </a:t>
            </a:r>
            <a:r>
              <a:rPr lang="en-GB" sz="2800" b="1" dirty="0" err="1" smtClean="0"/>
              <a:t>Yesu</a:t>
            </a:r>
            <a:r>
              <a:rPr lang="en-GB" sz="2800" b="1" dirty="0" smtClean="0"/>
              <a:t> </a:t>
            </a:r>
            <a:r>
              <a:rPr lang="en-GB" sz="2800" b="1" dirty="0" err="1" smtClean="0"/>
              <a:t>akageuka</a:t>
            </a:r>
            <a:r>
              <a:rPr lang="en-GB" sz="2800" b="1" dirty="0" smtClean="0"/>
              <a:t> na </a:t>
            </a:r>
            <a:r>
              <a:rPr lang="en-GB" sz="2800" b="1" dirty="0" err="1" smtClean="0"/>
              <a:t>kumwambia</a:t>
            </a:r>
            <a:r>
              <a:rPr lang="en-GB" sz="2800" b="1" dirty="0" smtClean="0"/>
              <a:t> Petro , “Rudi </a:t>
            </a:r>
            <a:r>
              <a:rPr lang="en-GB" sz="2800" b="1" dirty="0" err="1" smtClean="0"/>
              <a:t>nyuma</a:t>
            </a:r>
            <a:r>
              <a:rPr lang="en-GB" sz="2800" b="1" dirty="0" smtClean="0"/>
              <a:t> </a:t>
            </a:r>
            <a:r>
              <a:rPr lang="en-GB" sz="2800" b="1" dirty="0" err="1" smtClean="0"/>
              <a:t>yangu</a:t>
            </a:r>
            <a:r>
              <a:rPr lang="en-GB" sz="2800" b="1" dirty="0" smtClean="0"/>
              <a:t>, </a:t>
            </a:r>
            <a:r>
              <a:rPr lang="en-GB" sz="2800" b="1" dirty="0" err="1" smtClean="0"/>
              <a:t>Shetani</a:t>
            </a:r>
            <a:r>
              <a:rPr lang="en-GB" sz="2800" b="1" dirty="0" smtClean="0"/>
              <a:t>! </a:t>
            </a:r>
            <a:r>
              <a:rPr lang="en-GB" sz="2800" b="1" dirty="0" err="1" smtClean="0"/>
              <a:t>Wewe</a:t>
            </a:r>
            <a:r>
              <a:rPr lang="en-GB" sz="2800" b="1" dirty="0" smtClean="0"/>
              <a:t> </a:t>
            </a:r>
            <a:r>
              <a:rPr lang="en-GB" sz="2800" b="1" dirty="0" err="1" smtClean="0"/>
              <a:t>ni</a:t>
            </a:r>
            <a:r>
              <a:rPr lang="en-GB" sz="2800" b="1" dirty="0" smtClean="0"/>
              <a:t> </a:t>
            </a:r>
            <a:r>
              <a:rPr lang="en-GB" sz="2800" b="1" dirty="0" err="1" smtClean="0"/>
              <a:t>kikwazo</a:t>
            </a:r>
            <a:r>
              <a:rPr lang="en-GB" sz="2800" b="1" dirty="0" smtClean="0"/>
              <a:t> </a:t>
            </a:r>
            <a:r>
              <a:rPr lang="en-GB" sz="2800" b="1" dirty="0" err="1" smtClean="0"/>
              <a:t>kwangu</a:t>
            </a:r>
            <a:r>
              <a:rPr lang="en-GB" sz="2800" b="1" dirty="0" smtClean="0"/>
              <a:t>. </a:t>
            </a:r>
            <a:r>
              <a:rPr lang="en-GB" sz="2800" b="1" dirty="0" err="1" smtClean="0"/>
              <a:t>Moyo</a:t>
            </a:r>
            <a:r>
              <a:rPr lang="en-GB" sz="2800" b="1" dirty="0" smtClean="0"/>
              <a:t> </a:t>
            </a:r>
            <a:r>
              <a:rPr lang="en-GB" sz="2800" b="1" dirty="0" err="1" smtClean="0"/>
              <a:t>wako</a:t>
            </a:r>
            <a:r>
              <a:rPr lang="en-GB" sz="2800" b="1" dirty="0" smtClean="0"/>
              <a:t> </a:t>
            </a:r>
            <a:r>
              <a:rPr lang="en-GB" sz="2800" b="1" dirty="0" err="1" smtClean="0"/>
              <a:t>hauwazi</a:t>
            </a:r>
            <a:r>
              <a:rPr lang="en-GB" sz="2800" b="1" dirty="0" smtClean="0"/>
              <a:t> </a:t>
            </a:r>
            <a:r>
              <a:rPr lang="en-GB" sz="2800" b="1" dirty="0" err="1" smtClean="0"/>
              <a:t>yaliyo</a:t>
            </a:r>
            <a:r>
              <a:rPr lang="en-GB" sz="2800" b="1" dirty="0" smtClean="0"/>
              <a:t> </a:t>
            </a:r>
            <a:r>
              <a:rPr lang="en-GB" sz="2800" b="1" dirty="0" err="1" smtClean="0"/>
              <a:t>ya</a:t>
            </a:r>
            <a:r>
              <a:rPr lang="en-GB" sz="2800" b="1" dirty="0" smtClean="0"/>
              <a:t> </a:t>
            </a:r>
            <a:r>
              <a:rPr lang="en-GB" sz="2800" b="1" dirty="0" err="1" smtClean="0"/>
              <a:t>Mungu</a:t>
            </a:r>
            <a:r>
              <a:rPr lang="en-GB" sz="2800" b="1" dirty="0" smtClean="0"/>
              <a:t>, </a:t>
            </a:r>
            <a:r>
              <a:rPr lang="en-GB" sz="2800" b="1" dirty="0" err="1" smtClean="0"/>
              <a:t>bali</a:t>
            </a:r>
            <a:r>
              <a:rPr lang="en-GB" sz="2800" b="1" dirty="0" smtClean="0"/>
              <a:t> </a:t>
            </a:r>
            <a:r>
              <a:rPr lang="en-GB" sz="2800" b="1" dirty="0" err="1" smtClean="0"/>
              <a:t>ya</a:t>
            </a:r>
            <a:r>
              <a:rPr lang="en-GB" sz="2800" b="1" dirty="0" smtClean="0"/>
              <a:t> </a:t>
            </a:r>
            <a:r>
              <a:rPr lang="en-GB" sz="2800" b="1" dirty="0" err="1" smtClean="0"/>
              <a:t>wanadamu</a:t>
            </a:r>
            <a:r>
              <a:rPr lang="en-GB" sz="2800" b="1" dirty="0" smtClean="0"/>
              <a:t>.’’ </a:t>
            </a:r>
            <a:endParaRPr lang="en-US" sz="2800" dirty="0" smtClean="0"/>
          </a:p>
          <a:p>
            <a:pPr eaLnBrk="1" hangingPunct="1">
              <a:lnSpc>
                <a:spcPct val="90000"/>
              </a:lnSpc>
              <a:defRPr/>
            </a:pPr>
            <a:endParaRPr lang="en-GB"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dirty="0" smtClean="0"/>
              <a:t>The Word “Devil” in the Bible</a:t>
            </a:r>
            <a:br>
              <a:rPr lang="en-GB" dirty="0" smtClean="0"/>
            </a:br>
            <a:endParaRPr lang="en-GB" dirty="0" smtClean="0"/>
          </a:p>
        </p:txBody>
      </p:sp>
      <p:sp>
        <p:nvSpPr>
          <p:cNvPr id="30723" name="Rectangle 3"/>
          <p:cNvSpPr>
            <a:spLocks noGrp="1" noChangeArrowheads="1"/>
          </p:cNvSpPr>
          <p:nvPr>
            <p:ph type="body" idx="1"/>
          </p:nvPr>
        </p:nvSpPr>
        <p:spPr/>
        <p:txBody>
          <a:bodyPr/>
          <a:lstStyle/>
          <a:p>
            <a:r>
              <a:rPr lang="en-US" b="1" dirty="0" smtClean="0"/>
              <a:t>NENO 'IBILISI’  KATIKA  BIBLIA</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type="body" idx="1"/>
          </p:nvPr>
        </p:nvSpPr>
        <p:spPr>
          <a:xfrm>
            <a:off x="0" y="0"/>
            <a:ext cx="8964613" cy="5942013"/>
          </a:xfrm>
        </p:spPr>
        <p:txBody>
          <a:bodyPr/>
          <a:lstStyle/>
          <a:p>
            <a:pPr eaLnBrk="1" hangingPunct="1">
              <a:defRPr/>
            </a:pPr>
            <a:r>
              <a:rPr lang="en-GB" sz="2800" dirty="0" smtClean="0"/>
              <a:t>John </a:t>
            </a:r>
            <a:r>
              <a:rPr lang="en-GB" sz="2800" dirty="0" err="1" smtClean="0"/>
              <a:t>Yohana</a:t>
            </a:r>
            <a:r>
              <a:rPr lang="en-GB" sz="2800" dirty="0" smtClean="0"/>
              <a:t> 6:70,71 </a:t>
            </a:r>
            <a:r>
              <a:rPr lang="en-GB" sz="2800" b="1" dirty="0" err="1" smtClean="0"/>
              <a:t>Ndipo</a:t>
            </a:r>
            <a:r>
              <a:rPr lang="en-GB" sz="2800" b="1" dirty="0" smtClean="0"/>
              <a:t> </a:t>
            </a:r>
            <a:r>
              <a:rPr lang="en-GB" sz="2800" b="1" dirty="0" err="1" smtClean="0"/>
              <a:t>Yesu</a:t>
            </a:r>
            <a:r>
              <a:rPr lang="en-GB" sz="2800" b="1" dirty="0" smtClean="0"/>
              <a:t> </a:t>
            </a:r>
            <a:r>
              <a:rPr lang="en-GB" sz="2800" b="1" dirty="0" err="1" smtClean="0"/>
              <a:t>akajibu</a:t>
            </a:r>
            <a:r>
              <a:rPr lang="en-GB" sz="2800" b="1" dirty="0" smtClean="0"/>
              <a:t>, ‘‘Je, </a:t>
            </a:r>
            <a:r>
              <a:rPr lang="en-GB" sz="2800" b="1" dirty="0" err="1" smtClean="0"/>
              <a:t>sikuwachagua</a:t>
            </a:r>
            <a:r>
              <a:rPr lang="en-GB" sz="2800" b="1" dirty="0" smtClean="0"/>
              <a:t> </a:t>
            </a:r>
            <a:r>
              <a:rPr lang="en-GB" sz="2800" b="1" dirty="0" err="1" smtClean="0"/>
              <a:t>ninyi</a:t>
            </a:r>
            <a:r>
              <a:rPr lang="en-GB" sz="2800" b="1" dirty="0" smtClean="0"/>
              <a:t> </a:t>
            </a:r>
            <a:r>
              <a:rPr lang="en-GB" sz="2800" b="1" dirty="0" err="1" smtClean="0"/>
              <a:t>kumi</a:t>
            </a:r>
            <a:r>
              <a:rPr lang="en-GB" sz="2800" b="1" dirty="0" smtClean="0"/>
              <a:t> na </a:t>
            </a:r>
            <a:r>
              <a:rPr lang="en-GB" sz="2800" b="1" dirty="0" err="1" smtClean="0"/>
              <a:t>wawili</a:t>
            </a:r>
            <a:r>
              <a:rPr lang="en-GB" sz="2800" b="1" dirty="0" smtClean="0"/>
              <a:t>? </a:t>
            </a:r>
            <a:r>
              <a:rPr lang="en-GB" sz="2800" b="1" dirty="0" err="1" smtClean="0"/>
              <a:t>Lakini</a:t>
            </a:r>
            <a:r>
              <a:rPr lang="en-GB" sz="2800" b="1" dirty="0" smtClean="0"/>
              <a:t> </a:t>
            </a:r>
            <a:r>
              <a:rPr lang="en-GB" sz="2800" b="1" dirty="0" err="1" smtClean="0"/>
              <a:t>mmoja</a:t>
            </a:r>
            <a:r>
              <a:rPr lang="en-GB" sz="2800" b="1" dirty="0" smtClean="0"/>
              <a:t> </a:t>
            </a:r>
            <a:r>
              <a:rPr lang="en-GB" sz="2800" b="1" dirty="0" err="1" smtClean="0"/>
              <a:t>wenu</a:t>
            </a:r>
            <a:r>
              <a:rPr lang="en-GB" sz="2800" b="1" dirty="0" smtClean="0"/>
              <a:t> </a:t>
            </a:r>
            <a:r>
              <a:rPr lang="en-GB" sz="2800" b="1" dirty="0" err="1" smtClean="0"/>
              <a:t>ni</a:t>
            </a:r>
            <a:r>
              <a:rPr lang="en-GB" sz="2800" b="1" dirty="0" smtClean="0"/>
              <a:t> </a:t>
            </a:r>
            <a:r>
              <a:rPr lang="en-GB" sz="2800" b="1" dirty="0" err="1" smtClean="0"/>
              <a:t>ibilisi</a:t>
            </a:r>
            <a:r>
              <a:rPr lang="en-GB" sz="2800" b="1" dirty="0" smtClean="0"/>
              <a:t>.’’ </a:t>
            </a:r>
            <a:r>
              <a:rPr lang="en-GB" sz="2800" b="1" dirty="0" smtClean="0"/>
              <a:t>(</a:t>
            </a:r>
            <a:r>
              <a:rPr lang="en-GB" sz="2800" b="1" dirty="0" err="1" smtClean="0"/>
              <a:t>Hapa</a:t>
            </a:r>
            <a:r>
              <a:rPr lang="en-GB" sz="2800" b="1" dirty="0" smtClean="0"/>
              <a:t> </a:t>
            </a:r>
            <a:r>
              <a:rPr lang="en-GB" sz="2800" b="1" dirty="0" err="1" smtClean="0"/>
              <a:t>alikuwa</a:t>
            </a:r>
            <a:r>
              <a:rPr lang="en-GB" sz="2800" b="1" dirty="0" smtClean="0"/>
              <a:t> </a:t>
            </a:r>
            <a:r>
              <a:rPr lang="en-GB" sz="2800" b="1" dirty="0" err="1" smtClean="0"/>
              <a:t>anasema</a:t>
            </a:r>
            <a:r>
              <a:rPr lang="en-GB" sz="2800" b="1" dirty="0" smtClean="0"/>
              <a:t> </a:t>
            </a:r>
            <a:r>
              <a:rPr lang="en-GB" sz="2800" b="1" dirty="0" err="1" smtClean="0"/>
              <a:t>juu</a:t>
            </a:r>
            <a:r>
              <a:rPr lang="en-GB" sz="2800" b="1" dirty="0" smtClean="0"/>
              <a:t> </a:t>
            </a:r>
            <a:r>
              <a:rPr lang="en-GB" sz="2800" b="1" dirty="0" err="1" smtClean="0"/>
              <a:t>ya</a:t>
            </a:r>
            <a:r>
              <a:rPr lang="en-GB" sz="2800" b="1" dirty="0" smtClean="0"/>
              <a:t> </a:t>
            </a:r>
            <a:r>
              <a:rPr lang="en-GB" sz="2800" b="1" dirty="0" err="1" smtClean="0"/>
              <a:t>Yuda</a:t>
            </a:r>
            <a:r>
              <a:rPr lang="en-GB" sz="2800" b="1" dirty="0" smtClean="0"/>
              <a:t>, </a:t>
            </a:r>
            <a:r>
              <a:rPr lang="en-GB" sz="2800" b="1" dirty="0" err="1" smtClean="0"/>
              <a:t>mwana</a:t>
            </a:r>
            <a:r>
              <a:rPr lang="en-GB" sz="2800" b="1" dirty="0" smtClean="0"/>
              <a:t> </a:t>
            </a:r>
            <a:r>
              <a:rPr lang="en-GB" sz="2800" b="1" dirty="0" err="1" smtClean="0"/>
              <a:t>wa</a:t>
            </a:r>
            <a:r>
              <a:rPr lang="en-GB" sz="2800" b="1" dirty="0" smtClean="0"/>
              <a:t> </a:t>
            </a:r>
            <a:r>
              <a:rPr lang="en-GB" sz="2800" b="1" dirty="0" err="1" smtClean="0"/>
              <a:t>Simoni</a:t>
            </a:r>
            <a:r>
              <a:rPr lang="en-GB" sz="2800" b="1" dirty="0" smtClean="0"/>
              <a:t> </a:t>
            </a:r>
            <a:r>
              <a:rPr lang="en-GB" sz="2800" b="1" dirty="0" err="1" smtClean="0"/>
              <a:t>Iskariote</a:t>
            </a:r>
            <a:r>
              <a:rPr lang="en-GB" sz="2800" b="1" dirty="0" smtClean="0"/>
              <a:t>. </a:t>
            </a:r>
            <a:r>
              <a:rPr lang="en-GB" sz="2800" b="1" dirty="0" err="1" smtClean="0"/>
              <a:t>Ingawa</a:t>
            </a:r>
            <a:r>
              <a:rPr lang="en-GB" sz="2800" b="1" dirty="0" smtClean="0"/>
              <a:t> </a:t>
            </a:r>
            <a:r>
              <a:rPr lang="en-GB" sz="2800" b="1" dirty="0" err="1" smtClean="0"/>
              <a:t>alikuwa</a:t>
            </a:r>
            <a:r>
              <a:rPr lang="en-GB" sz="2800" b="1" dirty="0" smtClean="0"/>
              <a:t> </a:t>
            </a:r>
            <a:r>
              <a:rPr lang="en-GB" sz="2800" b="1" dirty="0" err="1" smtClean="0"/>
              <a:t>mmoja</a:t>
            </a:r>
            <a:r>
              <a:rPr lang="en-GB" sz="2800" b="1" dirty="0" smtClean="0"/>
              <a:t> </a:t>
            </a:r>
            <a:r>
              <a:rPr lang="en-GB" sz="2800" b="1" dirty="0" err="1" smtClean="0"/>
              <a:t>wa</a:t>
            </a:r>
            <a:r>
              <a:rPr lang="en-GB" sz="2800" b="1" dirty="0" smtClean="0"/>
              <a:t> wale </a:t>
            </a:r>
            <a:r>
              <a:rPr lang="en-GB" sz="2800" b="1" dirty="0" err="1" smtClean="0"/>
              <a:t>kumi</a:t>
            </a:r>
            <a:r>
              <a:rPr lang="en-GB" sz="2800" b="1" dirty="0" smtClean="0"/>
              <a:t> na </a:t>
            </a:r>
            <a:r>
              <a:rPr lang="en-GB" sz="2800" b="1" dirty="0" err="1" smtClean="0"/>
              <a:t>wawili</a:t>
            </a:r>
            <a:r>
              <a:rPr lang="en-GB" sz="2800" b="1" dirty="0" smtClean="0"/>
              <a:t>, </a:t>
            </a:r>
            <a:r>
              <a:rPr lang="en-GB" sz="2800" b="1" dirty="0" err="1" smtClean="0"/>
              <a:t>ndiye</a:t>
            </a:r>
            <a:r>
              <a:rPr lang="en-GB" sz="2800" b="1" dirty="0" smtClean="0"/>
              <a:t> </a:t>
            </a:r>
            <a:r>
              <a:rPr lang="en-GB" sz="2800" b="1" dirty="0" err="1" smtClean="0"/>
              <a:t>ambaye</a:t>
            </a:r>
            <a:r>
              <a:rPr lang="en-GB" sz="2800" b="1" dirty="0" smtClean="0"/>
              <a:t> </a:t>
            </a:r>
            <a:r>
              <a:rPr lang="en-GB" sz="2800" b="1" dirty="0" err="1" smtClean="0"/>
              <a:t>baadaye</a:t>
            </a:r>
            <a:r>
              <a:rPr lang="en-GB" sz="2800" b="1" dirty="0" smtClean="0"/>
              <a:t> </a:t>
            </a:r>
            <a:r>
              <a:rPr lang="en-GB" sz="2800" b="1" dirty="0" err="1" smtClean="0"/>
              <a:t>angemsaliti</a:t>
            </a:r>
            <a:r>
              <a:rPr lang="en-GB" sz="2800" b="1" dirty="0" smtClean="0"/>
              <a:t> </a:t>
            </a:r>
            <a:r>
              <a:rPr lang="en-GB" sz="2800" b="1" dirty="0" err="1" smtClean="0"/>
              <a:t>Yesu</a:t>
            </a:r>
            <a:r>
              <a:rPr lang="en-GB" sz="2800" b="1" dirty="0" smtClean="0"/>
              <a:t>.)</a:t>
            </a:r>
            <a:endParaRPr lang="en-US" sz="2800" dirty="0" smtClean="0"/>
          </a:p>
          <a:p>
            <a:pPr eaLnBrk="1" hangingPunct="1">
              <a:lnSpc>
                <a:spcPct val="90000"/>
              </a:lnSpc>
              <a:defRPr/>
            </a:pPr>
            <a:r>
              <a:rPr lang="en-GB" sz="2800" dirty="0" smtClean="0"/>
              <a:t>1Timotheo 3:11  </a:t>
            </a:r>
            <a:r>
              <a:rPr lang="en-GB" sz="2800" b="1" dirty="0" err="1" smtClean="0"/>
              <a:t>Vivyo</a:t>
            </a:r>
            <a:r>
              <a:rPr lang="en-GB" sz="2800" b="1" dirty="0" smtClean="0"/>
              <a:t> </a:t>
            </a:r>
            <a:r>
              <a:rPr lang="en-GB" sz="2800" b="1" dirty="0" err="1" smtClean="0"/>
              <a:t>hivyo</a:t>
            </a:r>
            <a:r>
              <a:rPr lang="en-GB" sz="2800" b="1" dirty="0" smtClean="0"/>
              <a:t> wake </a:t>
            </a:r>
            <a:r>
              <a:rPr lang="en-GB" sz="2800" b="1" dirty="0" err="1" smtClean="0"/>
              <a:t>zao</a:t>
            </a:r>
            <a:r>
              <a:rPr lang="en-GB" sz="2800" b="1" dirty="0" smtClean="0"/>
              <a:t> </a:t>
            </a:r>
            <a:r>
              <a:rPr lang="en-GB" sz="2800" b="1" dirty="0" err="1" smtClean="0"/>
              <a:t>wawe</a:t>
            </a:r>
            <a:r>
              <a:rPr lang="en-GB" sz="2800" b="1" dirty="0" smtClean="0"/>
              <a:t> </a:t>
            </a:r>
            <a:r>
              <a:rPr lang="en-GB" sz="2800" b="1" dirty="0" err="1" smtClean="0"/>
              <a:t>wanawake</a:t>
            </a:r>
            <a:r>
              <a:rPr lang="en-GB" sz="2800" b="1" dirty="0" smtClean="0"/>
              <a:t> </a:t>
            </a:r>
            <a:r>
              <a:rPr lang="en-GB" sz="2800" b="1" dirty="0" err="1" smtClean="0"/>
              <a:t>wanaostahili</a:t>
            </a:r>
            <a:r>
              <a:rPr lang="en-GB" sz="2800" b="1" dirty="0" smtClean="0"/>
              <a:t> </a:t>
            </a:r>
            <a:r>
              <a:rPr lang="en-GB" sz="2800" b="1" dirty="0" err="1" smtClean="0"/>
              <a:t>heshima</a:t>
            </a:r>
            <a:r>
              <a:rPr lang="en-GB" sz="2800" b="1" dirty="0" smtClean="0"/>
              <a:t>, </a:t>
            </a:r>
            <a:r>
              <a:rPr lang="en-GB" sz="2800" b="1" dirty="0" err="1" smtClean="0"/>
              <a:t>wasiozungumza</a:t>
            </a:r>
            <a:r>
              <a:rPr lang="en-GB" sz="2800" b="1" dirty="0" smtClean="0"/>
              <a:t> </a:t>
            </a:r>
            <a:r>
              <a:rPr lang="en-GB" sz="2800" b="1" dirty="0" err="1" smtClean="0"/>
              <a:t>maneno</a:t>
            </a:r>
            <a:r>
              <a:rPr lang="en-GB" sz="2800" b="1" dirty="0" smtClean="0"/>
              <a:t> </a:t>
            </a:r>
            <a:r>
              <a:rPr lang="en-GB" sz="2800" b="1" dirty="0" err="1" smtClean="0"/>
              <a:t>ya</a:t>
            </a:r>
            <a:r>
              <a:rPr lang="en-GB" sz="2800" b="1" dirty="0" smtClean="0"/>
              <a:t> </a:t>
            </a:r>
            <a:r>
              <a:rPr lang="en-GB" sz="2800" b="1" dirty="0" err="1" smtClean="0"/>
              <a:t>kuwadhuru</a:t>
            </a:r>
            <a:r>
              <a:rPr lang="en-GB" sz="2800" b="1" dirty="0" smtClean="0"/>
              <a:t> </a:t>
            </a:r>
            <a:r>
              <a:rPr lang="en-GB" sz="2800" b="1" dirty="0" err="1" smtClean="0"/>
              <a:t>wengine</a:t>
            </a:r>
            <a:r>
              <a:rPr lang="en-GB" sz="2800" b="1" dirty="0" smtClean="0"/>
              <a:t>, </a:t>
            </a:r>
            <a:r>
              <a:rPr lang="en-GB" sz="2800" b="1" dirty="0" err="1" smtClean="0"/>
              <a:t>bali</a:t>
            </a:r>
            <a:r>
              <a:rPr lang="en-GB" sz="2800" b="1" dirty="0" smtClean="0"/>
              <a:t> </a:t>
            </a:r>
            <a:r>
              <a:rPr lang="en-GB" sz="2800" b="1" dirty="0" err="1" smtClean="0"/>
              <a:t>wawe</a:t>
            </a:r>
            <a:r>
              <a:rPr lang="en-GB" sz="2800" b="1" dirty="0" smtClean="0"/>
              <a:t> na </a:t>
            </a:r>
            <a:r>
              <a:rPr lang="en-GB" sz="2800" b="1" dirty="0" err="1" smtClean="0"/>
              <a:t>kiasi</a:t>
            </a:r>
            <a:r>
              <a:rPr lang="en-GB" sz="2800" b="1" dirty="0" smtClean="0"/>
              <a:t> na </a:t>
            </a:r>
            <a:r>
              <a:rPr lang="en-GB" sz="2800" b="1" dirty="0" err="1" smtClean="0"/>
              <a:t>waaminifu</a:t>
            </a:r>
            <a:r>
              <a:rPr lang="en-GB" sz="2800" b="1" dirty="0" smtClean="0"/>
              <a:t> </a:t>
            </a:r>
            <a:r>
              <a:rPr lang="en-GB" sz="2800" b="1" dirty="0" err="1" smtClean="0"/>
              <a:t>katika</a:t>
            </a:r>
            <a:r>
              <a:rPr lang="en-GB" sz="2800" b="1" dirty="0" smtClean="0"/>
              <a:t> </a:t>
            </a:r>
            <a:r>
              <a:rPr lang="en-GB" sz="2800" b="1" dirty="0" err="1" smtClean="0"/>
              <a:t>kila</a:t>
            </a:r>
            <a:r>
              <a:rPr lang="en-GB" sz="2800" b="1" dirty="0" smtClean="0"/>
              <a:t> </a:t>
            </a:r>
            <a:r>
              <a:rPr lang="en-GB" sz="2800" b="1" dirty="0" err="1" smtClean="0"/>
              <a:t>jambo</a:t>
            </a:r>
            <a:r>
              <a:rPr lang="en-GB" sz="2800" b="1" dirty="0" smtClean="0"/>
              <a:t>. </a:t>
            </a:r>
            <a:endParaRPr lang="en-US" sz="2800" dirty="0" smtClean="0"/>
          </a:p>
          <a:p>
            <a:pPr eaLnBrk="1" hangingPunct="1">
              <a:lnSpc>
                <a:spcPct val="90000"/>
              </a:lnSpc>
              <a:defRPr/>
            </a:pPr>
            <a:r>
              <a:rPr lang="en-US" sz="2800" dirty="0" smtClean="0"/>
              <a:t>Tito </a:t>
            </a:r>
            <a:r>
              <a:rPr lang="en-US" sz="2800" dirty="0" smtClean="0"/>
              <a:t>2:3 </a:t>
            </a:r>
            <a:r>
              <a:rPr lang="en-GB" sz="2800" b="1" dirty="0" smtClean="0"/>
              <a:t>3Vivyo </a:t>
            </a:r>
            <a:r>
              <a:rPr lang="en-GB" sz="2800" b="1" dirty="0" err="1" smtClean="0"/>
              <a:t>hivyo</a:t>
            </a:r>
            <a:r>
              <a:rPr lang="en-GB" sz="2800" b="1" dirty="0" smtClean="0"/>
              <a:t> </a:t>
            </a:r>
            <a:r>
              <a:rPr lang="en-GB" sz="2800" b="1" dirty="0" err="1" smtClean="0"/>
              <a:t>wafundishe</a:t>
            </a:r>
            <a:r>
              <a:rPr lang="en-GB" sz="2800" b="1" dirty="0" smtClean="0"/>
              <a:t> </a:t>
            </a:r>
            <a:r>
              <a:rPr lang="en-GB" sz="2800" b="1" dirty="0" err="1" smtClean="0"/>
              <a:t>wanawake</a:t>
            </a:r>
            <a:r>
              <a:rPr lang="en-GB" sz="2800" b="1" dirty="0" smtClean="0"/>
              <a:t> </a:t>
            </a:r>
            <a:r>
              <a:rPr lang="en-GB" sz="2800" b="1" dirty="0" err="1" smtClean="0"/>
              <a:t>wazee</a:t>
            </a:r>
            <a:r>
              <a:rPr lang="en-GB" sz="2800" b="1" dirty="0" smtClean="0"/>
              <a:t> </a:t>
            </a:r>
            <a:r>
              <a:rPr lang="en-GB" sz="2800" b="1" dirty="0" err="1" smtClean="0"/>
              <a:t>kuwa</a:t>
            </a:r>
            <a:r>
              <a:rPr lang="en-GB" sz="2800" b="1" dirty="0" smtClean="0"/>
              <a:t> na </a:t>
            </a:r>
            <a:r>
              <a:rPr lang="en-GB" sz="2800" b="1" dirty="0" err="1" smtClean="0"/>
              <a:t>mwenendo</a:t>
            </a:r>
            <a:r>
              <a:rPr lang="en-GB" sz="2800" b="1" dirty="0" smtClean="0"/>
              <a:t> </a:t>
            </a:r>
            <a:r>
              <a:rPr lang="en-GB" sz="2800" b="1" dirty="0" err="1" smtClean="0"/>
              <a:t>wa</a:t>
            </a:r>
            <a:r>
              <a:rPr lang="en-GB" sz="2800" b="1" dirty="0" smtClean="0"/>
              <a:t> </a:t>
            </a:r>
            <a:r>
              <a:rPr lang="en-GB" sz="2800" b="1" dirty="0" err="1" smtClean="0"/>
              <a:t>unyenyekevu</a:t>
            </a:r>
            <a:r>
              <a:rPr lang="en-GB" sz="2800" b="1" dirty="0" smtClean="0"/>
              <a:t> </a:t>
            </a:r>
            <a:r>
              <a:rPr lang="en-GB" sz="2800" b="1" dirty="0" err="1" smtClean="0"/>
              <a:t>unaostahili</a:t>
            </a:r>
            <a:r>
              <a:rPr lang="en-GB" sz="2800" b="1" dirty="0" smtClean="0"/>
              <a:t> </a:t>
            </a:r>
            <a:r>
              <a:rPr lang="en-GB" sz="2800" b="1" dirty="0" err="1" smtClean="0"/>
              <a:t>utakatifu</a:t>
            </a:r>
            <a:r>
              <a:rPr lang="en-GB" sz="2800" b="1" dirty="0" smtClean="0"/>
              <a:t>, </a:t>
            </a:r>
            <a:r>
              <a:rPr lang="en-GB" sz="2800" b="1" dirty="0" err="1" smtClean="0"/>
              <a:t>wala</a:t>
            </a:r>
            <a:r>
              <a:rPr lang="en-GB" sz="2800" b="1" dirty="0" smtClean="0"/>
              <a:t> </a:t>
            </a:r>
            <a:r>
              <a:rPr lang="en-GB" sz="2800" b="1" dirty="0" err="1" smtClean="0"/>
              <a:t>wasiwe</a:t>
            </a:r>
            <a:r>
              <a:rPr lang="en-GB" sz="2800" b="1" dirty="0" smtClean="0"/>
              <a:t> </a:t>
            </a:r>
            <a:r>
              <a:rPr lang="en-GB" sz="2800" b="1" dirty="0" err="1" smtClean="0"/>
              <a:t>wasingiziaji</a:t>
            </a:r>
            <a:r>
              <a:rPr lang="en-GB" sz="2800" b="1" dirty="0" smtClean="0"/>
              <a:t> au </a:t>
            </a:r>
            <a:r>
              <a:rPr lang="en-GB" sz="2800" b="1" dirty="0" err="1" smtClean="0"/>
              <a:t>walevi</a:t>
            </a:r>
            <a:r>
              <a:rPr lang="en-GB" sz="2800" b="1" dirty="0" smtClean="0"/>
              <a:t>, </a:t>
            </a:r>
            <a:r>
              <a:rPr lang="en-GB" sz="2800" b="1" dirty="0" err="1" smtClean="0"/>
              <a:t>bali</a:t>
            </a:r>
            <a:r>
              <a:rPr lang="en-GB" sz="2800" b="1" dirty="0" smtClean="0"/>
              <a:t> </a:t>
            </a:r>
            <a:r>
              <a:rPr lang="en-GB" sz="2800" b="1" dirty="0" err="1" smtClean="0"/>
              <a:t>wafundishe</a:t>
            </a:r>
            <a:r>
              <a:rPr lang="en-GB" sz="2800" b="1" dirty="0" smtClean="0"/>
              <a:t> </a:t>
            </a:r>
            <a:r>
              <a:rPr lang="en-GB" sz="2800" b="1" dirty="0" err="1" smtClean="0"/>
              <a:t>yale</a:t>
            </a:r>
            <a:r>
              <a:rPr lang="en-GB" sz="2800" b="1" dirty="0" smtClean="0"/>
              <a:t> </a:t>
            </a:r>
            <a:r>
              <a:rPr lang="en-GB" sz="2800" b="1" dirty="0" err="1" smtClean="0"/>
              <a:t>yaliyo</a:t>
            </a:r>
            <a:r>
              <a:rPr lang="en-GB" sz="2800" b="1" dirty="0" smtClean="0"/>
              <a:t> </a:t>
            </a:r>
            <a:r>
              <a:rPr lang="en-GB" sz="2800" b="1" dirty="0" err="1" smtClean="0"/>
              <a:t>mema</a:t>
            </a:r>
            <a:r>
              <a:rPr lang="en-GB" sz="2800" b="1" dirty="0" smtClean="0"/>
              <a:t>,</a:t>
            </a:r>
            <a:endParaRPr lang="en-US" sz="2800" dirty="0" smtClean="0"/>
          </a:p>
          <a:p>
            <a:pPr eaLnBrk="1" hangingPunct="1">
              <a:lnSpc>
                <a:spcPct val="90000"/>
              </a:lnSpc>
              <a:defRPr/>
            </a:pPr>
            <a:endParaRPr lang="en-GB"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50987"/>
          </a:xfrm>
        </p:spPr>
        <p:txBody>
          <a:bodyPr/>
          <a:lstStyle/>
          <a:p>
            <a:pPr>
              <a:defRPr/>
            </a:pPr>
            <a:r>
              <a:rPr lang="en-GB" dirty="0" smtClean="0"/>
              <a:t>The Devil and </a:t>
            </a:r>
            <a:r>
              <a:rPr lang="en-GB" dirty="0" smtClean="0"/>
              <a:t>Sin</a:t>
            </a:r>
            <a:br>
              <a:rPr lang="en-GB" dirty="0" smtClean="0"/>
            </a:br>
            <a:r>
              <a:rPr lang="en-US" b="1" dirty="0" smtClean="0"/>
              <a:t> </a:t>
            </a:r>
            <a:r>
              <a:rPr lang="en-US" b="1" dirty="0" smtClean="0"/>
              <a:t>DHAMBI  </a:t>
            </a:r>
            <a:r>
              <a:rPr lang="en-US" b="1" dirty="0" smtClean="0"/>
              <a:t>NA  IBILISI</a:t>
            </a:r>
            <a:r>
              <a:rPr lang="en-US" dirty="0" smtClean="0"/>
              <a:t>  </a:t>
            </a:r>
            <a:r>
              <a:rPr lang="en-GB" dirty="0" smtClean="0"/>
              <a:t/>
            </a:r>
            <a:br>
              <a:rPr lang="en-GB" dirty="0" smtClean="0"/>
            </a:br>
            <a:endParaRPr lang="en-GB" dirty="0"/>
          </a:p>
        </p:txBody>
      </p:sp>
      <p:pic>
        <p:nvPicPr>
          <p:cNvPr id="27651" name="Content Placeholder 3" descr="satan_search.jpg"/>
          <p:cNvPicPr>
            <a:picLocks noGrp="1" noChangeAspect="1"/>
          </p:cNvPicPr>
          <p:nvPr>
            <p:ph idx="1"/>
          </p:nvPr>
        </p:nvPicPr>
        <p:blipFill>
          <a:blip r:embed="rId2" cstate="print"/>
          <a:srcRect/>
          <a:stretch>
            <a:fillRect/>
          </a:stretch>
        </p:blipFill>
        <p:spPr>
          <a:xfrm>
            <a:off x="2700338" y="1738313"/>
            <a:ext cx="3319462" cy="487838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a:xfrm>
            <a:off x="395288" y="188913"/>
            <a:ext cx="8291512" cy="5942012"/>
          </a:xfrm>
        </p:spPr>
        <p:txBody>
          <a:bodyPr/>
          <a:lstStyle/>
          <a:p>
            <a:pPr eaLnBrk="1" hangingPunct="1">
              <a:defRPr/>
            </a:pPr>
            <a:r>
              <a:rPr lang="en-GB" dirty="0" err="1" smtClean="0"/>
              <a:t>Waebrania</a:t>
            </a:r>
            <a:r>
              <a:rPr lang="en-GB" dirty="0" smtClean="0"/>
              <a:t> </a:t>
            </a:r>
            <a:r>
              <a:rPr lang="en-GB" dirty="0" smtClean="0"/>
              <a:t>2:14,15 </a:t>
            </a:r>
            <a:r>
              <a:rPr lang="en-GB" b="1" dirty="0" err="1" smtClean="0"/>
              <a:t>Basi</a:t>
            </a:r>
            <a:r>
              <a:rPr lang="en-GB" b="1" dirty="0" smtClean="0"/>
              <a:t> </a:t>
            </a:r>
            <a:r>
              <a:rPr lang="en-GB" b="1" dirty="0" err="1" smtClean="0"/>
              <a:t>kwa</a:t>
            </a:r>
            <a:r>
              <a:rPr lang="en-GB" b="1" dirty="0" smtClean="0"/>
              <a:t> </a:t>
            </a:r>
            <a:r>
              <a:rPr lang="en-GB" b="1" dirty="0" err="1" smtClean="0"/>
              <a:t>kuwa</a:t>
            </a:r>
            <a:r>
              <a:rPr lang="en-GB" b="1" dirty="0" smtClean="0"/>
              <a:t> </a:t>
            </a:r>
            <a:r>
              <a:rPr lang="en-GB" b="1" dirty="0" err="1" smtClean="0"/>
              <a:t>watoto</a:t>
            </a:r>
            <a:r>
              <a:rPr lang="en-GB" b="1" dirty="0" smtClean="0"/>
              <a:t> </a:t>
            </a:r>
            <a:r>
              <a:rPr lang="en-GB" b="1" dirty="0" err="1" smtClean="0"/>
              <a:t>wana</a:t>
            </a:r>
            <a:r>
              <a:rPr lang="en-GB" b="1" dirty="0" smtClean="0"/>
              <a:t> </a:t>
            </a:r>
            <a:r>
              <a:rPr lang="en-GB" b="1" dirty="0" err="1" smtClean="0"/>
              <a:t>nyama</a:t>
            </a:r>
            <a:r>
              <a:rPr lang="en-GB" b="1" dirty="0" smtClean="0"/>
              <a:t> na </a:t>
            </a:r>
            <a:r>
              <a:rPr lang="en-GB" b="1" dirty="0" err="1" smtClean="0"/>
              <a:t>damu</a:t>
            </a:r>
            <a:r>
              <a:rPr lang="en-GB" b="1" dirty="0" smtClean="0"/>
              <a:t>, </a:t>
            </a:r>
            <a:r>
              <a:rPr lang="en-GB" b="1" dirty="0" err="1" smtClean="0"/>
              <a:t>Yeye</a:t>
            </a:r>
            <a:r>
              <a:rPr lang="en-GB" b="1" dirty="0" smtClean="0"/>
              <a:t> </a:t>
            </a:r>
            <a:r>
              <a:rPr lang="en-GB" b="1" dirty="0" err="1" smtClean="0"/>
              <a:t>pia</a:t>
            </a:r>
            <a:r>
              <a:rPr lang="en-GB" b="1" dirty="0" smtClean="0"/>
              <a:t> </a:t>
            </a:r>
            <a:r>
              <a:rPr lang="en-GB" b="1" dirty="0" err="1" smtClean="0"/>
              <a:t>alishiriki</a:t>
            </a:r>
            <a:r>
              <a:rPr lang="en-GB" b="1" dirty="0" smtClean="0"/>
              <a:t> </a:t>
            </a:r>
            <a:r>
              <a:rPr lang="en-GB" b="1" dirty="0" err="1" smtClean="0"/>
              <a:t>katika</a:t>
            </a:r>
            <a:r>
              <a:rPr lang="en-GB" b="1" dirty="0" smtClean="0"/>
              <a:t> </a:t>
            </a:r>
            <a:r>
              <a:rPr lang="en-GB" b="1" dirty="0" err="1" smtClean="0"/>
              <a:t>ubinadamu</a:t>
            </a:r>
            <a:r>
              <a:rPr lang="en-GB" b="1" dirty="0" smtClean="0"/>
              <a:t> </a:t>
            </a:r>
            <a:r>
              <a:rPr lang="en-GB" b="1" dirty="0" err="1" smtClean="0"/>
              <a:t>wao</a:t>
            </a:r>
            <a:r>
              <a:rPr lang="en-GB" b="1" dirty="0" smtClean="0"/>
              <a:t>, </a:t>
            </a:r>
            <a:r>
              <a:rPr lang="en-GB" b="1" dirty="0" err="1" smtClean="0"/>
              <a:t>ili</a:t>
            </a:r>
            <a:r>
              <a:rPr lang="en-GB" b="1" dirty="0" smtClean="0"/>
              <a:t> </a:t>
            </a:r>
            <a:r>
              <a:rPr lang="en-GB" b="1" dirty="0" err="1" smtClean="0"/>
              <a:t>kwa</a:t>
            </a:r>
            <a:r>
              <a:rPr lang="en-GB" b="1" dirty="0" smtClean="0"/>
              <a:t> </a:t>
            </a:r>
            <a:r>
              <a:rPr lang="en-GB" b="1" dirty="0" err="1" smtClean="0"/>
              <a:t>kifo</a:t>
            </a:r>
            <a:r>
              <a:rPr lang="en-GB" b="1" dirty="0" smtClean="0"/>
              <a:t> </a:t>
            </a:r>
            <a:r>
              <a:rPr lang="en-GB" b="1" dirty="0" err="1" smtClean="0"/>
              <a:t>chake</a:t>
            </a:r>
            <a:r>
              <a:rPr lang="en-GB" b="1" dirty="0" smtClean="0"/>
              <a:t>, </a:t>
            </a:r>
            <a:r>
              <a:rPr lang="en-GB" b="1" dirty="0" err="1" smtClean="0"/>
              <a:t>apate</a:t>
            </a:r>
            <a:r>
              <a:rPr lang="en-GB" b="1" dirty="0" smtClean="0"/>
              <a:t> </a:t>
            </a:r>
            <a:r>
              <a:rPr lang="en-GB" b="1" dirty="0" err="1" smtClean="0"/>
              <a:t>kumwangamiza</a:t>
            </a:r>
            <a:r>
              <a:rPr lang="en-GB" b="1" dirty="0" smtClean="0"/>
              <a:t> </a:t>
            </a:r>
            <a:r>
              <a:rPr lang="en-GB" b="1" dirty="0" err="1" smtClean="0"/>
              <a:t>huyo</a:t>
            </a:r>
            <a:r>
              <a:rPr lang="en-GB" b="1" dirty="0" smtClean="0"/>
              <a:t> </a:t>
            </a:r>
            <a:r>
              <a:rPr lang="en-GB" b="1" dirty="0" err="1" smtClean="0"/>
              <a:t>mwenye</a:t>
            </a:r>
            <a:r>
              <a:rPr lang="en-GB" b="1" dirty="0" smtClean="0"/>
              <a:t> </a:t>
            </a:r>
            <a:r>
              <a:rPr lang="en-GB" b="1" dirty="0" err="1" smtClean="0"/>
              <a:t>nguvu</a:t>
            </a:r>
            <a:r>
              <a:rPr lang="en-GB" b="1" dirty="0" smtClean="0"/>
              <a:t> </a:t>
            </a:r>
            <a:r>
              <a:rPr lang="en-GB" b="1" dirty="0" err="1" smtClean="0"/>
              <a:t>za</a:t>
            </a:r>
            <a:r>
              <a:rPr lang="en-GB" b="1" dirty="0" smtClean="0"/>
              <a:t> </a:t>
            </a:r>
            <a:r>
              <a:rPr lang="en-GB" b="1" dirty="0" err="1" smtClean="0"/>
              <a:t>mauti</a:t>
            </a:r>
            <a:r>
              <a:rPr lang="en-GB" b="1" dirty="0" smtClean="0"/>
              <a:t>, </a:t>
            </a:r>
            <a:r>
              <a:rPr lang="en-GB" b="1" dirty="0" err="1" smtClean="0"/>
              <a:t>yaani</a:t>
            </a:r>
            <a:r>
              <a:rPr lang="en-GB" b="1" dirty="0" smtClean="0"/>
              <a:t>, </a:t>
            </a:r>
            <a:r>
              <a:rPr lang="en-GB" b="1" dirty="0" err="1" smtClean="0"/>
              <a:t>Shetani</a:t>
            </a:r>
            <a:r>
              <a:rPr lang="en-GB" b="1" dirty="0" smtClean="0"/>
              <a:t>, </a:t>
            </a:r>
            <a:r>
              <a:rPr lang="en-GB" b="1" dirty="0" smtClean="0"/>
              <a:t>na </a:t>
            </a:r>
            <a:r>
              <a:rPr lang="en-GB" b="1" dirty="0" err="1" smtClean="0"/>
              <a:t>kuwaweka</a:t>
            </a:r>
            <a:r>
              <a:rPr lang="en-GB" b="1" dirty="0" smtClean="0"/>
              <a:t> </a:t>
            </a:r>
            <a:r>
              <a:rPr lang="en-GB" b="1" dirty="0" err="1" smtClean="0"/>
              <a:t>huru</a:t>
            </a:r>
            <a:r>
              <a:rPr lang="en-GB" b="1" dirty="0" smtClean="0"/>
              <a:t> wale </a:t>
            </a:r>
            <a:r>
              <a:rPr lang="en-GB" b="1" dirty="0" err="1" smtClean="0"/>
              <a:t>waliokuwa</a:t>
            </a:r>
            <a:r>
              <a:rPr lang="en-GB" b="1" dirty="0" smtClean="0"/>
              <a:t> </a:t>
            </a:r>
            <a:r>
              <a:rPr lang="en-GB" b="1" dirty="0" err="1" smtClean="0"/>
              <a:t>utumwani</a:t>
            </a:r>
            <a:r>
              <a:rPr lang="en-GB" b="1" dirty="0" smtClean="0"/>
              <a:t> </a:t>
            </a:r>
            <a:r>
              <a:rPr lang="en-GB" b="1" dirty="0" err="1" smtClean="0"/>
              <a:t>maisha</a:t>
            </a:r>
            <a:r>
              <a:rPr lang="en-GB" b="1" dirty="0" smtClean="0"/>
              <a:t> </a:t>
            </a:r>
            <a:r>
              <a:rPr lang="en-GB" b="1" dirty="0" err="1" smtClean="0"/>
              <a:t>yao</a:t>
            </a:r>
            <a:r>
              <a:rPr lang="en-GB" b="1" dirty="0" smtClean="0"/>
              <a:t> </a:t>
            </a:r>
            <a:r>
              <a:rPr lang="en-GB" b="1" dirty="0" err="1" smtClean="0"/>
              <a:t>yote</a:t>
            </a:r>
            <a:r>
              <a:rPr lang="en-GB" b="1" dirty="0" smtClean="0"/>
              <a:t> </a:t>
            </a:r>
            <a:r>
              <a:rPr lang="en-GB" b="1" dirty="0" err="1" smtClean="0"/>
              <a:t>kwa</a:t>
            </a:r>
            <a:r>
              <a:rPr lang="en-GB" b="1" dirty="0" smtClean="0"/>
              <a:t> </a:t>
            </a:r>
            <a:r>
              <a:rPr lang="en-GB" b="1" dirty="0" err="1" smtClean="0"/>
              <a:t>sababu</a:t>
            </a:r>
            <a:r>
              <a:rPr lang="en-GB" b="1" dirty="0" smtClean="0"/>
              <a:t> </a:t>
            </a:r>
            <a:r>
              <a:rPr lang="en-GB" b="1" dirty="0" err="1" smtClean="0"/>
              <a:t>ya</a:t>
            </a:r>
            <a:r>
              <a:rPr lang="en-GB" b="1" dirty="0" smtClean="0"/>
              <a:t> </a:t>
            </a:r>
            <a:r>
              <a:rPr lang="en-GB" b="1" dirty="0" err="1" smtClean="0"/>
              <a:t>kuogopa</a:t>
            </a:r>
            <a:r>
              <a:rPr lang="en-GB" b="1" dirty="0" smtClean="0"/>
              <a:t> </a:t>
            </a:r>
            <a:r>
              <a:rPr lang="en-GB" b="1" dirty="0" err="1" smtClean="0"/>
              <a:t>mauti</a:t>
            </a:r>
            <a:r>
              <a:rPr lang="en-GB" b="1" dirty="0" smtClean="0"/>
              <a:t>. </a:t>
            </a:r>
            <a:r>
              <a:rPr lang="ja-JP" altLang="en-US" smtClean="0">
                <a:ea typeface="ＭＳ Ｐゴシック" charset="-128"/>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smtClean="0"/>
          </a:p>
        </p:txBody>
      </p:sp>
      <p:sp>
        <p:nvSpPr>
          <p:cNvPr id="33795" name="Rectangle 3"/>
          <p:cNvSpPr>
            <a:spLocks noGrp="1" noChangeArrowheads="1"/>
          </p:cNvSpPr>
          <p:nvPr>
            <p:ph type="body" idx="1"/>
          </p:nvPr>
        </p:nvSpPr>
        <p:spPr/>
        <p:txBody>
          <a:bodyPr/>
          <a:lstStyle/>
          <a:p>
            <a:pPr eaLnBrk="1" hangingPunct="1">
              <a:defRPr/>
            </a:pPr>
            <a:r>
              <a:rPr lang="en-GB" dirty="0" err="1" smtClean="0"/>
              <a:t>Waebrania</a:t>
            </a:r>
            <a:r>
              <a:rPr lang="en-GB" dirty="0" smtClean="0"/>
              <a:t> </a:t>
            </a:r>
            <a:r>
              <a:rPr lang="en-GB" dirty="0" smtClean="0"/>
              <a:t>2:14 </a:t>
            </a:r>
            <a:r>
              <a:rPr lang="en-GB" b="1" dirty="0" err="1" smtClean="0"/>
              <a:t>apate</a:t>
            </a:r>
            <a:r>
              <a:rPr lang="en-GB" b="1" dirty="0" smtClean="0"/>
              <a:t> </a:t>
            </a:r>
            <a:r>
              <a:rPr lang="en-GB" b="1" dirty="0" err="1" smtClean="0"/>
              <a:t>kumwangamiza</a:t>
            </a:r>
            <a:r>
              <a:rPr lang="en-GB" b="1" dirty="0" smtClean="0"/>
              <a:t> </a:t>
            </a:r>
            <a:r>
              <a:rPr lang="en-GB" b="1" dirty="0" err="1" smtClean="0"/>
              <a:t>huyo</a:t>
            </a:r>
            <a:r>
              <a:rPr lang="en-GB" b="1" dirty="0" smtClean="0"/>
              <a:t> </a:t>
            </a:r>
            <a:r>
              <a:rPr lang="en-GB" b="1" dirty="0" err="1" smtClean="0"/>
              <a:t>mwenye</a:t>
            </a:r>
            <a:r>
              <a:rPr lang="en-GB" b="1" dirty="0" smtClean="0"/>
              <a:t> </a:t>
            </a:r>
            <a:r>
              <a:rPr lang="en-GB" b="1" dirty="0" err="1" smtClean="0"/>
              <a:t>nguvu</a:t>
            </a:r>
            <a:r>
              <a:rPr lang="en-GB" b="1" dirty="0" smtClean="0"/>
              <a:t> </a:t>
            </a:r>
            <a:r>
              <a:rPr lang="en-GB" b="1" dirty="0" err="1" smtClean="0"/>
              <a:t>za</a:t>
            </a:r>
            <a:r>
              <a:rPr lang="en-GB" b="1" dirty="0" smtClean="0"/>
              <a:t> </a:t>
            </a:r>
            <a:r>
              <a:rPr lang="en-GB" b="1" dirty="0" err="1" smtClean="0"/>
              <a:t>mauti</a:t>
            </a:r>
            <a:r>
              <a:rPr lang="en-GB" b="1" dirty="0" smtClean="0"/>
              <a:t>, </a:t>
            </a:r>
            <a:r>
              <a:rPr lang="en-GB" b="1" dirty="0" err="1" smtClean="0"/>
              <a:t>yaani</a:t>
            </a:r>
            <a:r>
              <a:rPr lang="en-GB" b="1" dirty="0" smtClean="0"/>
              <a:t>, </a:t>
            </a:r>
            <a:r>
              <a:rPr lang="en-GB" b="1" dirty="0" err="1" smtClean="0">
                <a:solidFill>
                  <a:srgbClr val="00B050"/>
                </a:solidFill>
              </a:rPr>
              <a:t>Shetani</a:t>
            </a:r>
            <a:r>
              <a:rPr lang="en-GB" b="1" dirty="0" smtClean="0">
                <a:solidFill>
                  <a:srgbClr val="00B050"/>
                </a:solidFill>
              </a:rPr>
              <a:t> </a:t>
            </a:r>
            <a:endParaRPr lang="en-GB" b="1" dirty="0" smtClean="0">
              <a:solidFill>
                <a:srgbClr val="00B050"/>
              </a:solidFill>
            </a:endParaRPr>
          </a:p>
          <a:p>
            <a:pPr eaLnBrk="1" hangingPunct="1">
              <a:defRPr/>
            </a:pPr>
            <a:endParaRPr lang="en-GB" b="1" dirty="0" smtClean="0"/>
          </a:p>
          <a:p>
            <a:pPr eaLnBrk="1" hangingPunct="1">
              <a:defRPr/>
            </a:pPr>
            <a:r>
              <a:rPr lang="en-GB" dirty="0" err="1" smtClean="0"/>
              <a:t>Yakuba</a:t>
            </a:r>
            <a:r>
              <a:rPr lang="en-GB" dirty="0" smtClean="0"/>
              <a:t> </a:t>
            </a:r>
            <a:r>
              <a:rPr lang="en-GB" dirty="0" smtClean="0"/>
              <a:t>1:15 </a:t>
            </a:r>
            <a:r>
              <a:rPr lang="en-GB" b="1" dirty="0" err="1" smtClean="0"/>
              <a:t>Basi</a:t>
            </a:r>
            <a:r>
              <a:rPr lang="en-GB" b="1" dirty="0" smtClean="0"/>
              <a:t> </a:t>
            </a:r>
            <a:r>
              <a:rPr lang="en-GB" b="1" dirty="0" err="1" smtClean="0"/>
              <a:t>ile</a:t>
            </a:r>
            <a:r>
              <a:rPr lang="en-GB" b="1" dirty="0" smtClean="0"/>
              <a:t> </a:t>
            </a:r>
            <a:r>
              <a:rPr lang="en-GB" b="1" dirty="0" err="1" smtClean="0"/>
              <a:t>tamaa</a:t>
            </a:r>
            <a:r>
              <a:rPr lang="en-GB" b="1" dirty="0" smtClean="0"/>
              <a:t> </a:t>
            </a:r>
            <a:r>
              <a:rPr lang="en-GB" b="1" dirty="0" err="1" smtClean="0"/>
              <a:t>akiisha</a:t>
            </a:r>
            <a:r>
              <a:rPr lang="en-GB" b="1" dirty="0" smtClean="0"/>
              <a:t> </a:t>
            </a:r>
            <a:r>
              <a:rPr lang="en-GB" b="1" dirty="0" err="1" smtClean="0"/>
              <a:t>kuchukua</a:t>
            </a:r>
            <a:r>
              <a:rPr lang="en-GB" b="1" dirty="0" smtClean="0"/>
              <a:t> </a:t>
            </a:r>
            <a:r>
              <a:rPr lang="en-GB" b="1" dirty="0" err="1" smtClean="0"/>
              <a:t>mimba</a:t>
            </a:r>
            <a:r>
              <a:rPr lang="en-GB" b="1" dirty="0" smtClean="0"/>
              <a:t>, </a:t>
            </a:r>
            <a:r>
              <a:rPr lang="en-GB" b="1" dirty="0" err="1" smtClean="0"/>
              <a:t>huzaa</a:t>
            </a:r>
            <a:r>
              <a:rPr lang="en-GB" b="1" dirty="0" smtClean="0"/>
              <a:t> </a:t>
            </a:r>
            <a:r>
              <a:rPr lang="en-GB" b="1" dirty="0" err="1" smtClean="0">
                <a:solidFill>
                  <a:srgbClr val="00B050"/>
                </a:solidFill>
              </a:rPr>
              <a:t>dhambi</a:t>
            </a:r>
            <a:r>
              <a:rPr lang="en-GB" b="1" dirty="0" smtClean="0"/>
              <a:t>, </a:t>
            </a:r>
            <a:r>
              <a:rPr lang="en-GB" b="1" dirty="0" err="1" smtClean="0"/>
              <a:t>ile</a:t>
            </a:r>
            <a:r>
              <a:rPr lang="en-GB" b="1" dirty="0" smtClean="0"/>
              <a:t> </a:t>
            </a:r>
            <a:r>
              <a:rPr lang="en-GB" b="1" dirty="0" err="1" smtClean="0"/>
              <a:t>dhambi</a:t>
            </a:r>
            <a:r>
              <a:rPr lang="en-GB" b="1" dirty="0" smtClean="0"/>
              <a:t> </a:t>
            </a:r>
            <a:r>
              <a:rPr lang="en-GB" b="1" dirty="0" err="1" smtClean="0"/>
              <a:t>ikikomaa</a:t>
            </a:r>
            <a:r>
              <a:rPr lang="en-GB" b="1" dirty="0" smtClean="0"/>
              <a:t>, </a:t>
            </a:r>
            <a:r>
              <a:rPr lang="en-GB" b="1" dirty="0" err="1" smtClean="0"/>
              <a:t>huzaa</a:t>
            </a:r>
            <a:r>
              <a:rPr lang="en-GB" b="1" dirty="0" smtClean="0"/>
              <a:t> </a:t>
            </a:r>
            <a:r>
              <a:rPr lang="en-GB" b="1" dirty="0" err="1" smtClean="0"/>
              <a:t>mauti</a:t>
            </a:r>
            <a:r>
              <a:rPr lang="en-GB" b="1" dirty="0" smtClean="0"/>
              <a:t>. </a:t>
            </a: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p>
        </p:txBody>
      </p:sp>
      <p:sp>
        <p:nvSpPr>
          <p:cNvPr id="32771" name="Rectangle 3"/>
          <p:cNvSpPr>
            <a:spLocks noGrp="1" noChangeArrowheads="1"/>
          </p:cNvSpPr>
          <p:nvPr>
            <p:ph type="body" idx="1"/>
          </p:nvPr>
        </p:nvSpPr>
        <p:spPr>
          <a:xfrm>
            <a:off x="179388" y="0"/>
            <a:ext cx="8964612" cy="6130925"/>
          </a:xfrm>
        </p:spPr>
        <p:txBody>
          <a:bodyPr/>
          <a:lstStyle/>
          <a:p>
            <a:pPr eaLnBrk="1" hangingPunct="1">
              <a:defRPr/>
            </a:pPr>
            <a:r>
              <a:rPr lang="en-GB" i="1" dirty="0" err="1" smtClean="0"/>
              <a:t>Waebrania</a:t>
            </a:r>
            <a:r>
              <a:rPr lang="en-GB" i="1" dirty="0" smtClean="0"/>
              <a:t> </a:t>
            </a:r>
            <a:r>
              <a:rPr lang="en-GB" i="1" dirty="0" smtClean="0"/>
              <a:t>2:14 </a:t>
            </a:r>
            <a:r>
              <a:rPr lang="en-GB" dirty="0" smtClean="0"/>
              <a:t> </a:t>
            </a:r>
            <a:r>
              <a:rPr lang="en-GB" b="1" dirty="0" smtClean="0"/>
              <a:t>14Basi </a:t>
            </a:r>
            <a:r>
              <a:rPr lang="en-GB" b="1" dirty="0" err="1" smtClean="0"/>
              <a:t>kwa</a:t>
            </a:r>
            <a:r>
              <a:rPr lang="en-GB" b="1" dirty="0" smtClean="0"/>
              <a:t> </a:t>
            </a:r>
            <a:r>
              <a:rPr lang="en-GB" b="1" dirty="0" err="1" smtClean="0"/>
              <a:t>kuwa</a:t>
            </a:r>
            <a:r>
              <a:rPr lang="en-GB" b="1" dirty="0" smtClean="0"/>
              <a:t> </a:t>
            </a:r>
            <a:r>
              <a:rPr lang="en-GB" b="1" dirty="0" err="1" smtClean="0"/>
              <a:t>watoto</a:t>
            </a:r>
            <a:r>
              <a:rPr lang="en-GB" b="1" dirty="0" smtClean="0"/>
              <a:t> </a:t>
            </a:r>
            <a:r>
              <a:rPr lang="en-GB" b="1" dirty="0" err="1" smtClean="0"/>
              <a:t>wana</a:t>
            </a:r>
            <a:r>
              <a:rPr lang="en-GB" b="1" dirty="0" smtClean="0"/>
              <a:t> </a:t>
            </a:r>
            <a:r>
              <a:rPr lang="en-GB" b="1" dirty="0" err="1" smtClean="0"/>
              <a:t>nyama</a:t>
            </a:r>
            <a:r>
              <a:rPr lang="en-GB" b="1" dirty="0" smtClean="0"/>
              <a:t> na </a:t>
            </a:r>
            <a:r>
              <a:rPr lang="en-GB" b="1" dirty="0" err="1" smtClean="0"/>
              <a:t>damu</a:t>
            </a:r>
            <a:r>
              <a:rPr lang="en-GB" b="1" dirty="0" smtClean="0"/>
              <a:t>, </a:t>
            </a:r>
            <a:r>
              <a:rPr lang="en-GB" b="1" dirty="0" err="1" smtClean="0"/>
              <a:t>Yeye</a:t>
            </a:r>
            <a:r>
              <a:rPr lang="en-GB" b="1" dirty="0" smtClean="0"/>
              <a:t> </a:t>
            </a:r>
            <a:r>
              <a:rPr lang="en-GB" b="1" dirty="0" err="1" smtClean="0"/>
              <a:t>pia</a:t>
            </a:r>
            <a:r>
              <a:rPr lang="en-GB" b="1" dirty="0" smtClean="0"/>
              <a:t> </a:t>
            </a:r>
            <a:r>
              <a:rPr lang="en-GB" b="1" dirty="0" err="1" smtClean="0"/>
              <a:t>alishiriki</a:t>
            </a:r>
            <a:r>
              <a:rPr lang="en-GB" b="1" dirty="0" smtClean="0"/>
              <a:t> </a:t>
            </a:r>
            <a:r>
              <a:rPr lang="en-GB" b="1" dirty="0" err="1" smtClean="0"/>
              <a:t>katika</a:t>
            </a:r>
            <a:r>
              <a:rPr lang="en-GB" b="1" dirty="0" smtClean="0"/>
              <a:t> </a:t>
            </a:r>
            <a:r>
              <a:rPr lang="en-GB" b="1" dirty="0" err="1" smtClean="0"/>
              <a:t>ubinadamu</a:t>
            </a:r>
            <a:r>
              <a:rPr lang="en-GB" b="1" dirty="0" smtClean="0"/>
              <a:t> </a:t>
            </a:r>
            <a:r>
              <a:rPr lang="en-GB" b="1" dirty="0" err="1" smtClean="0"/>
              <a:t>wao</a:t>
            </a:r>
            <a:r>
              <a:rPr lang="en-GB" b="1" dirty="0" smtClean="0"/>
              <a:t>, </a:t>
            </a:r>
            <a:r>
              <a:rPr lang="en-GB" b="1" dirty="0" err="1" smtClean="0"/>
              <a:t>ili</a:t>
            </a:r>
            <a:r>
              <a:rPr lang="en-GB" b="1" dirty="0" smtClean="0"/>
              <a:t> </a:t>
            </a:r>
            <a:r>
              <a:rPr lang="en-GB" b="1" dirty="0" err="1" smtClean="0"/>
              <a:t>kwa</a:t>
            </a:r>
            <a:r>
              <a:rPr lang="en-GB" b="1" dirty="0" smtClean="0"/>
              <a:t> </a:t>
            </a:r>
            <a:r>
              <a:rPr lang="en-GB" b="1" dirty="0" err="1" smtClean="0"/>
              <a:t>kifo</a:t>
            </a:r>
            <a:r>
              <a:rPr lang="en-GB" b="1" dirty="0" smtClean="0"/>
              <a:t> </a:t>
            </a:r>
            <a:r>
              <a:rPr lang="en-GB" b="1" dirty="0" err="1" smtClean="0"/>
              <a:t>chake</a:t>
            </a:r>
            <a:r>
              <a:rPr lang="en-GB" b="1" dirty="0" smtClean="0"/>
              <a:t>, </a:t>
            </a:r>
            <a:r>
              <a:rPr lang="en-GB" b="1" dirty="0" err="1" smtClean="0"/>
              <a:t>apate</a:t>
            </a:r>
            <a:r>
              <a:rPr lang="en-GB" b="1" dirty="0" smtClean="0"/>
              <a:t> </a:t>
            </a:r>
            <a:r>
              <a:rPr lang="en-GB" b="1" dirty="0" err="1" smtClean="0"/>
              <a:t>kumwangamiza</a:t>
            </a:r>
            <a:r>
              <a:rPr lang="en-GB" b="1" dirty="0" smtClean="0"/>
              <a:t> </a:t>
            </a:r>
            <a:r>
              <a:rPr lang="en-GB" b="1" dirty="0" err="1" smtClean="0"/>
              <a:t>huyo</a:t>
            </a:r>
            <a:r>
              <a:rPr lang="en-GB" b="1" dirty="0" smtClean="0"/>
              <a:t> </a:t>
            </a:r>
            <a:r>
              <a:rPr lang="en-GB" b="1" dirty="0" err="1" smtClean="0"/>
              <a:t>mwenye</a:t>
            </a:r>
            <a:r>
              <a:rPr lang="en-GB" b="1" dirty="0" smtClean="0"/>
              <a:t> </a:t>
            </a:r>
            <a:r>
              <a:rPr lang="en-GB" b="1" dirty="0" err="1" smtClean="0"/>
              <a:t>nguvu</a:t>
            </a:r>
            <a:r>
              <a:rPr lang="en-GB" b="1" dirty="0" smtClean="0"/>
              <a:t> </a:t>
            </a:r>
            <a:r>
              <a:rPr lang="en-GB" b="1" dirty="0" err="1" smtClean="0"/>
              <a:t>za</a:t>
            </a:r>
            <a:r>
              <a:rPr lang="en-GB" b="1" dirty="0" smtClean="0"/>
              <a:t> </a:t>
            </a:r>
            <a:r>
              <a:rPr lang="en-GB" b="1" dirty="0" err="1" smtClean="0"/>
              <a:t>mauti</a:t>
            </a:r>
            <a:r>
              <a:rPr lang="en-GB" b="1" dirty="0" smtClean="0"/>
              <a:t>, </a:t>
            </a:r>
            <a:r>
              <a:rPr lang="en-GB" b="1" dirty="0" err="1" smtClean="0"/>
              <a:t>yaani</a:t>
            </a:r>
            <a:r>
              <a:rPr lang="en-GB" b="1" dirty="0" smtClean="0"/>
              <a:t>, </a:t>
            </a:r>
            <a:r>
              <a:rPr lang="en-GB" b="1" dirty="0" err="1" smtClean="0"/>
              <a:t>Shetani</a:t>
            </a:r>
            <a:r>
              <a:rPr lang="en-GB" b="1" dirty="0" smtClean="0"/>
              <a:t> </a:t>
            </a:r>
            <a:endParaRPr lang="en-GB" dirty="0" smtClean="0"/>
          </a:p>
          <a:p>
            <a:pPr eaLnBrk="1" hangingPunct="1">
              <a:defRPr/>
            </a:pPr>
            <a:r>
              <a:rPr lang="en-GB" dirty="0" err="1" smtClean="0"/>
              <a:t>Warumi</a:t>
            </a:r>
            <a:r>
              <a:rPr lang="en-GB" dirty="0" smtClean="0"/>
              <a:t> </a:t>
            </a:r>
            <a:r>
              <a:rPr lang="en-GB" dirty="0" smtClean="0"/>
              <a:t>8:3: </a:t>
            </a:r>
            <a:r>
              <a:rPr lang="en-GB" b="1" dirty="0" err="1" smtClean="0"/>
              <a:t>Kwa</a:t>
            </a:r>
            <a:r>
              <a:rPr lang="en-GB" b="1" dirty="0" smtClean="0"/>
              <a:t> </a:t>
            </a:r>
            <a:r>
              <a:rPr lang="en-GB" b="1" dirty="0" err="1" smtClean="0"/>
              <a:t>maana</a:t>
            </a:r>
            <a:r>
              <a:rPr lang="en-GB" b="1" dirty="0" smtClean="0"/>
              <a:t> </a:t>
            </a:r>
            <a:r>
              <a:rPr lang="en-GB" b="1" dirty="0" err="1" smtClean="0"/>
              <a:t>kile</a:t>
            </a:r>
            <a:r>
              <a:rPr lang="en-GB" b="1" dirty="0" smtClean="0"/>
              <a:t> </a:t>
            </a:r>
            <a:r>
              <a:rPr lang="en-GB" b="1" dirty="0" err="1" smtClean="0"/>
              <a:t>ambacho</a:t>
            </a:r>
            <a:r>
              <a:rPr lang="en-GB" b="1" dirty="0" smtClean="0"/>
              <a:t> </a:t>
            </a:r>
            <a:r>
              <a:rPr lang="en-GB" b="1" dirty="0" err="1" smtClean="0"/>
              <a:t>sheria</a:t>
            </a:r>
            <a:r>
              <a:rPr lang="en-GB" b="1" dirty="0" smtClean="0"/>
              <a:t> </a:t>
            </a:r>
            <a:r>
              <a:rPr lang="en-GB" b="1" dirty="0" err="1" smtClean="0"/>
              <a:t>haikuwa</a:t>
            </a:r>
            <a:r>
              <a:rPr lang="en-GB" b="1" dirty="0" smtClean="0"/>
              <a:t> na </a:t>
            </a:r>
            <a:r>
              <a:rPr lang="en-GB" b="1" dirty="0" err="1" smtClean="0"/>
              <a:t>uwezo</a:t>
            </a:r>
            <a:r>
              <a:rPr lang="en-GB" b="1" dirty="0" smtClean="0"/>
              <a:t> </a:t>
            </a:r>
            <a:r>
              <a:rPr lang="en-GB" b="1" dirty="0" err="1" smtClean="0"/>
              <a:t>wa</a:t>
            </a:r>
            <a:r>
              <a:rPr lang="en-GB" b="1" dirty="0" smtClean="0"/>
              <a:t> </a:t>
            </a:r>
            <a:r>
              <a:rPr lang="en-GB" b="1" dirty="0" err="1" smtClean="0"/>
              <a:t>kufanya</a:t>
            </a:r>
            <a:r>
              <a:rPr lang="en-GB" b="1" dirty="0" smtClean="0"/>
              <a:t>, </a:t>
            </a:r>
            <a:r>
              <a:rPr lang="en-GB" b="1" dirty="0" err="1" smtClean="0"/>
              <a:t>kwa</a:t>
            </a:r>
            <a:r>
              <a:rPr lang="en-GB" b="1" dirty="0" smtClean="0"/>
              <a:t> vile </a:t>
            </a:r>
            <a:r>
              <a:rPr lang="en-GB" b="1" dirty="0" err="1" smtClean="0"/>
              <a:t>ilivyokuwa</a:t>
            </a:r>
            <a:r>
              <a:rPr lang="en-GB" b="1" dirty="0" smtClean="0"/>
              <a:t> </a:t>
            </a:r>
            <a:r>
              <a:rPr lang="en-GB" b="1" dirty="0" err="1" smtClean="0"/>
              <a:t>dhaifu</a:t>
            </a:r>
            <a:r>
              <a:rPr lang="en-GB" b="1" dirty="0" smtClean="0"/>
              <a:t> </a:t>
            </a:r>
            <a:r>
              <a:rPr lang="en-GB" b="1" dirty="0" err="1" smtClean="0"/>
              <a:t>katika</a:t>
            </a:r>
            <a:r>
              <a:rPr lang="en-GB" b="1" dirty="0" smtClean="0"/>
              <a:t> </a:t>
            </a:r>
            <a:r>
              <a:rPr lang="en-GB" b="1" dirty="0" err="1" smtClean="0"/>
              <a:t>mwili</a:t>
            </a:r>
            <a:r>
              <a:rPr lang="en-GB" b="1" dirty="0" smtClean="0"/>
              <a:t>, </a:t>
            </a:r>
            <a:r>
              <a:rPr lang="en-GB" b="1" dirty="0" err="1" smtClean="0"/>
              <a:t>Mungu</a:t>
            </a:r>
            <a:r>
              <a:rPr lang="en-GB" b="1" dirty="0" smtClean="0"/>
              <a:t> </a:t>
            </a:r>
            <a:r>
              <a:rPr lang="en-GB" b="1" dirty="0" err="1" smtClean="0"/>
              <a:t>kwa</a:t>
            </a:r>
            <a:r>
              <a:rPr lang="en-GB" b="1" dirty="0" smtClean="0"/>
              <a:t> </a:t>
            </a:r>
            <a:r>
              <a:rPr lang="en-GB" b="1" dirty="0" err="1" smtClean="0"/>
              <a:t>kumtuma</a:t>
            </a:r>
            <a:r>
              <a:rPr lang="en-GB" b="1" dirty="0" smtClean="0"/>
              <a:t> </a:t>
            </a:r>
            <a:r>
              <a:rPr lang="en-GB" b="1" dirty="0" err="1" smtClean="0"/>
              <a:t>Mwanawe</a:t>
            </a:r>
            <a:r>
              <a:rPr lang="en-GB" b="1" dirty="0" smtClean="0"/>
              <a:t> </a:t>
            </a:r>
            <a:r>
              <a:rPr lang="en-GB" b="1" dirty="0" err="1" smtClean="0"/>
              <a:t>mwenyewe</a:t>
            </a:r>
            <a:r>
              <a:rPr lang="en-GB" b="1" dirty="0" smtClean="0"/>
              <a:t> </a:t>
            </a:r>
            <a:r>
              <a:rPr lang="en-GB" b="1" dirty="0" err="1" smtClean="0"/>
              <a:t>kwa</a:t>
            </a:r>
            <a:r>
              <a:rPr lang="en-GB" b="1" dirty="0" smtClean="0"/>
              <a:t> </a:t>
            </a:r>
            <a:r>
              <a:rPr lang="en-GB" b="1" dirty="0" err="1" smtClean="0"/>
              <a:t>mfano</a:t>
            </a:r>
            <a:r>
              <a:rPr lang="en-GB" b="1" dirty="0" smtClean="0"/>
              <a:t> </a:t>
            </a:r>
            <a:r>
              <a:rPr lang="en-GB" b="1" dirty="0" err="1" smtClean="0"/>
              <a:t>wa</a:t>
            </a:r>
            <a:r>
              <a:rPr lang="en-GB" b="1" dirty="0" smtClean="0"/>
              <a:t> </a:t>
            </a:r>
            <a:r>
              <a:rPr lang="en-GB" b="1" dirty="0" err="1" smtClean="0"/>
              <a:t>mwanadamu</a:t>
            </a:r>
            <a:r>
              <a:rPr lang="en-GB" b="1" dirty="0" smtClean="0"/>
              <a:t> </a:t>
            </a:r>
            <a:r>
              <a:rPr lang="en-GB" b="1" dirty="0" err="1" smtClean="0"/>
              <a:t>mwenye</a:t>
            </a:r>
            <a:r>
              <a:rPr lang="en-GB" b="1" dirty="0" smtClean="0"/>
              <a:t> </a:t>
            </a:r>
            <a:r>
              <a:rPr lang="en-GB" b="1" dirty="0" err="1" smtClean="0"/>
              <a:t>mwili</a:t>
            </a:r>
            <a:r>
              <a:rPr lang="en-GB" b="1" dirty="0" smtClean="0"/>
              <a:t> </a:t>
            </a:r>
            <a:r>
              <a:rPr lang="en-GB" b="1" dirty="0" err="1" smtClean="0"/>
              <a:t>ulio</a:t>
            </a:r>
            <a:r>
              <a:rPr lang="en-GB" b="1" dirty="0" smtClean="0"/>
              <a:t> </a:t>
            </a:r>
            <a:r>
              <a:rPr lang="en-GB" b="1" dirty="0" err="1" smtClean="0"/>
              <a:t>wa</a:t>
            </a:r>
            <a:r>
              <a:rPr lang="en-GB" b="1" dirty="0" smtClean="0"/>
              <a:t> </a:t>
            </a:r>
            <a:r>
              <a:rPr lang="en-GB" b="1" dirty="0" err="1" smtClean="0"/>
              <a:t>dhambi</a:t>
            </a:r>
            <a:r>
              <a:rPr lang="en-GB" b="1" dirty="0" smtClean="0"/>
              <a:t> na </a:t>
            </a:r>
            <a:r>
              <a:rPr lang="en-GB" b="1" dirty="0" err="1" smtClean="0"/>
              <a:t>kwa</a:t>
            </a:r>
            <a:r>
              <a:rPr lang="en-GB" b="1" dirty="0" smtClean="0"/>
              <a:t> </a:t>
            </a:r>
            <a:r>
              <a:rPr lang="en-GB" b="1" dirty="0" err="1" smtClean="0"/>
              <a:t>ajili</a:t>
            </a:r>
            <a:r>
              <a:rPr lang="en-GB" b="1" dirty="0" smtClean="0"/>
              <a:t> </a:t>
            </a:r>
            <a:r>
              <a:rPr lang="en-GB" b="1" dirty="0" err="1" smtClean="0"/>
              <a:t>ya</a:t>
            </a:r>
            <a:r>
              <a:rPr lang="en-GB" b="1" dirty="0" smtClean="0"/>
              <a:t> </a:t>
            </a:r>
            <a:r>
              <a:rPr lang="en-GB" b="1" dirty="0" err="1" smtClean="0"/>
              <a:t>dhambi</a:t>
            </a:r>
            <a:r>
              <a:rPr lang="en-GB" b="1" dirty="0" smtClean="0"/>
              <a:t>, </a:t>
            </a:r>
            <a:r>
              <a:rPr lang="en-GB" b="1" dirty="0" err="1" smtClean="0"/>
              <a:t>Yeye</a:t>
            </a:r>
            <a:r>
              <a:rPr lang="en-GB" b="1" dirty="0" smtClean="0"/>
              <a:t> </a:t>
            </a:r>
            <a:r>
              <a:rPr lang="en-GB" b="1" dirty="0" err="1" smtClean="0"/>
              <a:t>aliihukumu</a:t>
            </a:r>
            <a:r>
              <a:rPr lang="en-GB" b="1" dirty="0" smtClean="0"/>
              <a:t> </a:t>
            </a:r>
            <a:r>
              <a:rPr lang="en-GB" b="1" dirty="0" err="1" smtClean="0"/>
              <a:t>dhambi</a:t>
            </a:r>
            <a:r>
              <a:rPr lang="en-GB" b="1" dirty="0" smtClean="0"/>
              <a:t> </a:t>
            </a:r>
            <a:r>
              <a:rPr lang="en-GB" b="1" dirty="0" err="1" smtClean="0"/>
              <a:t>katika</a:t>
            </a:r>
            <a:r>
              <a:rPr lang="en-GB" b="1" dirty="0" smtClean="0"/>
              <a:t> </a:t>
            </a:r>
            <a:r>
              <a:rPr lang="en-GB" b="1" dirty="0" err="1" smtClean="0"/>
              <a:t>mwili</a:t>
            </a:r>
            <a:r>
              <a:rPr lang="en-GB" b="1" dirty="0" smtClean="0"/>
              <a:t> </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 </a:t>
            </a:r>
            <a:r>
              <a:rPr lang="en-US" b="1" dirty="0" smtClean="0"/>
              <a:t>SOMO LA </a:t>
            </a:r>
            <a:r>
              <a:rPr lang="en-US" b="1" dirty="0" smtClean="0"/>
              <a:t>6.1  </a:t>
            </a:r>
            <a:r>
              <a:rPr lang="en-US" b="1" dirty="0" err="1" smtClean="0"/>
              <a:t>Mungu</a:t>
            </a:r>
            <a:r>
              <a:rPr lang="en-US" b="1" dirty="0" smtClean="0"/>
              <a:t> na </a:t>
            </a:r>
            <a:r>
              <a:rPr lang="en-US" b="1" dirty="0" err="1" smtClean="0"/>
              <a:t>Ubaya</a:t>
            </a:r>
            <a:r>
              <a:rPr lang="en-US" b="1" dirty="0" smtClean="0"/>
              <a:t> </a:t>
            </a:r>
            <a:r>
              <a:rPr lang="en-GB" dirty="0"/>
              <a:t/>
            </a:r>
            <a:br>
              <a:rPr lang="en-GB" dirty="0"/>
            </a:br>
            <a:endParaRPr lang="en-GB" dirty="0"/>
          </a:p>
        </p:txBody>
      </p:sp>
      <p:sp>
        <p:nvSpPr>
          <p:cNvPr id="3" name="Content Placeholder 2"/>
          <p:cNvSpPr>
            <a:spLocks noGrp="1"/>
          </p:cNvSpPr>
          <p:nvPr>
            <p:ph idx="1"/>
          </p:nvPr>
        </p:nvSpPr>
        <p:spPr/>
        <p:txBody>
          <a:bodyPr/>
          <a:lstStyle/>
          <a:p>
            <a:pP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eaLnBrk="1" hangingPunct="1">
              <a:defRPr/>
            </a:pPr>
            <a:r>
              <a:rPr lang="en-GB" dirty="0" err="1" smtClean="0"/>
              <a:t>Waebrania</a:t>
            </a:r>
            <a:r>
              <a:rPr lang="en-GB" dirty="0" smtClean="0"/>
              <a:t> Hebrews </a:t>
            </a:r>
            <a:r>
              <a:rPr lang="en-GB" dirty="0" smtClean="0"/>
              <a:t>2:14 </a:t>
            </a:r>
            <a:r>
              <a:rPr lang="en-GB" b="1" dirty="0" err="1" smtClean="0"/>
              <a:t>mwenye</a:t>
            </a:r>
            <a:r>
              <a:rPr lang="en-GB" b="1" dirty="0" smtClean="0"/>
              <a:t> </a:t>
            </a:r>
            <a:r>
              <a:rPr lang="en-GB" b="1" dirty="0" err="1" smtClean="0"/>
              <a:t>nguvu</a:t>
            </a:r>
            <a:r>
              <a:rPr lang="en-GB" b="1" dirty="0" smtClean="0"/>
              <a:t> </a:t>
            </a:r>
            <a:r>
              <a:rPr lang="en-GB" b="1" dirty="0" err="1" smtClean="0"/>
              <a:t>za</a:t>
            </a:r>
            <a:r>
              <a:rPr lang="en-GB" b="1" dirty="0" smtClean="0"/>
              <a:t> </a:t>
            </a:r>
            <a:r>
              <a:rPr lang="en-GB" b="1" dirty="0" err="1" smtClean="0"/>
              <a:t>mauti</a:t>
            </a:r>
            <a:r>
              <a:rPr lang="en-GB" b="1" dirty="0" smtClean="0"/>
              <a:t>, </a:t>
            </a:r>
            <a:r>
              <a:rPr lang="en-GB" b="1" dirty="0" err="1" smtClean="0"/>
              <a:t>yaani</a:t>
            </a:r>
            <a:r>
              <a:rPr lang="en-GB" b="1" dirty="0" smtClean="0"/>
              <a:t>, </a:t>
            </a:r>
            <a:r>
              <a:rPr lang="en-GB" b="1" dirty="0" err="1" smtClean="0">
                <a:solidFill>
                  <a:srgbClr val="00B050"/>
                </a:solidFill>
              </a:rPr>
              <a:t>Shetani</a:t>
            </a:r>
            <a:r>
              <a:rPr lang="en-GB" b="1" dirty="0" smtClean="0"/>
              <a:t> </a:t>
            </a:r>
            <a:endParaRPr lang="en-GB" b="1" dirty="0" smtClean="0"/>
          </a:p>
          <a:p>
            <a:pPr eaLnBrk="1" hangingPunct="1">
              <a:defRPr/>
            </a:pPr>
            <a:r>
              <a:rPr lang="en-GB" dirty="0" smtClean="0"/>
              <a:t>the </a:t>
            </a:r>
            <a:r>
              <a:rPr lang="en-GB" dirty="0" smtClean="0"/>
              <a:t>one who has the power of death, that is, </a:t>
            </a:r>
            <a:r>
              <a:rPr lang="en-GB" dirty="0" smtClean="0">
                <a:solidFill>
                  <a:srgbClr val="0070C0"/>
                </a:solidFill>
              </a:rPr>
              <a:t>the </a:t>
            </a:r>
            <a:r>
              <a:rPr lang="en-GB" dirty="0" smtClean="0">
                <a:solidFill>
                  <a:srgbClr val="0070C0"/>
                </a:solidFill>
              </a:rPr>
              <a:t>devil</a:t>
            </a:r>
          </a:p>
          <a:p>
            <a:pPr eaLnBrk="1" hangingPunct="1">
              <a:defRPr/>
            </a:pPr>
            <a:r>
              <a:rPr lang="en-GB" dirty="0" err="1" smtClean="0"/>
              <a:t>Warumi</a:t>
            </a:r>
            <a:r>
              <a:rPr lang="en-GB" dirty="0" smtClean="0"/>
              <a:t> Romans </a:t>
            </a:r>
            <a:r>
              <a:rPr lang="en-GB" dirty="0" smtClean="0"/>
              <a:t>6:23 </a:t>
            </a:r>
            <a:r>
              <a:rPr lang="en-GB" b="1" dirty="0" err="1" smtClean="0"/>
              <a:t>Kwa</a:t>
            </a:r>
            <a:r>
              <a:rPr lang="en-GB" b="1" dirty="0" smtClean="0"/>
              <a:t> </a:t>
            </a:r>
            <a:r>
              <a:rPr lang="en-GB" b="1" dirty="0" err="1" smtClean="0"/>
              <a:t>maana</a:t>
            </a:r>
            <a:r>
              <a:rPr lang="en-GB" b="1" dirty="0" smtClean="0"/>
              <a:t> </a:t>
            </a:r>
            <a:r>
              <a:rPr lang="en-GB" b="1" dirty="0" err="1" smtClean="0"/>
              <a:t>mshahara</a:t>
            </a:r>
            <a:r>
              <a:rPr lang="en-GB" b="1" dirty="0" smtClean="0"/>
              <a:t> </a:t>
            </a:r>
            <a:r>
              <a:rPr lang="en-GB" b="1" dirty="0" err="1" smtClean="0"/>
              <a:t>wa</a:t>
            </a:r>
            <a:r>
              <a:rPr lang="en-GB" b="1" dirty="0" smtClean="0"/>
              <a:t> </a:t>
            </a:r>
            <a:r>
              <a:rPr lang="en-GB" b="1" dirty="0" err="1" smtClean="0">
                <a:solidFill>
                  <a:srgbClr val="00B050"/>
                </a:solidFill>
              </a:rPr>
              <a:t>dhambi</a:t>
            </a:r>
            <a:r>
              <a:rPr lang="en-GB" b="1" dirty="0" smtClean="0"/>
              <a:t> </a:t>
            </a:r>
            <a:r>
              <a:rPr lang="en-GB" b="1" dirty="0" err="1" smtClean="0"/>
              <a:t>ni</a:t>
            </a:r>
            <a:r>
              <a:rPr lang="en-GB" b="1" dirty="0" smtClean="0"/>
              <a:t> </a:t>
            </a:r>
            <a:r>
              <a:rPr lang="en-GB" b="1" dirty="0" err="1" smtClean="0"/>
              <a:t>mauti</a:t>
            </a:r>
            <a:r>
              <a:rPr lang="en-GB" b="1" dirty="0" smtClean="0"/>
              <a:t>, </a:t>
            </a:r>
            <a:endParaRPr lang="en-GB" b="1" dirty="0" smtClean="0"/>
          </a:p>
          <a:p>
            <a:pPr eaLnBrk="1" hangingPunct="1">
              <a:defRPr/>
            </a:pPr>
            <a:r>
              <a:rPr lang="en-GB" b="1" dirty="0" smtClean="0"/>
              <a:t>The wages of sin is death</a:t>
            </a:r>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type="body" idx="1"/>
          </p:nvPr>
        </p:nvSpPr>
        <p:spPr>
          <a:xfrm>
            <a:off x="323850" y="333375"/>
            <a:ext cx="8820150" cy="5797550"/>
          </a:xfrm>
        </p:spPr>
        <p:txBody>
          <a:bodyPr/>
          <a:lstStyle/>
          <a:p>
            <a:pPr eaLnBrk="1" hangingPunct="1">
              <a:defRPr/>
            </a:pPr>
            <a:r>
              <a:rPr lang="en-GB" dirty="0" err="1" smtClean="0"/>
              <a:t>Waebrania</a:t>
            </a:r>
            <a:r>
              <a:rPr lang="en-GB" dirty="0" smtClean="0"/>
              <a:t> / Hebrews </a:t>
            </a:r>
            <a:r>
              <a:rPr lang="en-GB" dirty="0" smtClean="0"/>
              <a:t>9:26; 2:14</a:t>
            </a:r>
          </a:p>
          <a:p>
            <a:pPr eaLnBrk="1" hangingPunct="1">
              <a:defRPr/>
            </a:pPr>
            <a:r>
              <a:rPr lang="en-GB" b="1" dirty="0" smtClean="0"/>
              <a:t>9:26 </a:t>
            </a:r>
            <a:r>
              <a:rPr lang="en-GB" b="1" dirty="0" err="1" smtClean="0"/>
              <a:t>Ingelikuwa</a:t>
            </a:r>
            <a:r>
              <a:rPr lang="en-GB" b="1" dirty="0" smtClean="0"/>
              <a:t> </a:t>
            </a:r>
            <a:r>
              <a:rPr lang="en-GB" b="1" dirty="0" err="1" smtClean="0"/>
              <a:t>hivyo</a:t>
            </a:r>
            <a:r>
              <a:rPr lang="en-GB" b="1" dirty="0" smtClean="0"/>
              <a:t>, </a:t>
            </a:r>
            <a:r>
              <a:rPr lang="en-GB" b="1" dirty="0" err="1" smtClean="0"/>
              <a:t>ingelimpasa</a:t>
            </a:r>
            <a:r>
              <a:rPr lang="en-GB" b="1" dirty="0" smtClean="0"/>
              <a:t> </a:t>
            </a:r>
            <a:r>
              <a:rPr lang="en-GB" b="1" dirty="0" err="1" smtClean="0"/>
              <a:t>Kristo</a:t>
            </a:r>
            <a:r>
              <a:rPr lang="en-GB" b="1" dirty="0" smtClean="0"/>
              <a:t> </a:t>
            </a:r>
            <a:r>
              <a:rPr lang="en-GB" b="1" dirty="0" err="1" smtClean="0"/>
              <a:t>kuteswa</a:t>
            </a:r>
            <a:r>
              <a:rPr lang="en-GB" b="1" dirty="0" smtClean="0"/>
              <a:t> </a:t>
            </a:r>
            <a:r>
              <a:rPr lang="en-GB" b="1" dirty="0" err="1" smtClean="0"/>
              <a:t>mara</a:t>
            </a:r>
            <a:r>
              <a:rPr lang="en-GB" b="1" dirty="0" smtClean="0"/>
              <a:t> </a:t>
            </a:r>
            <a:r>
              <a:rPr lang="en-GB" b="1" dirty="0" err="1" smtClean="0"/>
              <a:t>nyingi</a:t>
            </a:r>
            <a:r>
              <a:rPr lang="en-GB" b="1" dirty="0" smtClean="0"/>
              <a:t> </a:t>
            </a:r>
            <a:r>
              <a:rPr lang="en-GB" b="1" dirty="0" err="1" smtClean="0"/>
              <a:t>tangu</a:t>
            </a:r>
            <a:r>
              <a:rPr lang="en-GB" b="1" dirty="0" smtClean="0"/>
              <a:t> </a:t>
            </a:r>
            <a:r>
              <a:rPr lang="en-GB" b="1" dirty="0" err="1" smtClean="0"/>
              <a:t>kuumbwa</a:t>
            </a:r>
            <a:r>
              <a:rPr lang="en-GB" b="1" dirty="0" smtClean="0"/>
              <a:t> </a:t>
            </a:r>
            <a:r>
              <a:rPr lang="en-GB" b="1" dirty="0" err="1" smtClean="0"/>
              <a:t>kwa</a:t>
            </a:r>
            <a:r>
              <a:rPr lang="en-GB" b="1" dirty="0" smtClean="0"/>
              <a:t> </a:t>
            </a:r>
            <a:r>
              <a:rPr lang="en-GB" b="1" dirty="0" err="1" smtClean="0"/>
              <a:t>ulimwengu</a:t>
            </a:r>
            <a:r>
              <a:rPr lang="en-GB" b="1" dirty="0" smtClean="0"/>
              <a:t>. </a:t>
            </a:r>
            <a:r>
              <a:rPr lang="en-GB" b="1" dirty="0" err="1" smtClean="0"/>
              <a:t>Lakini</a:t>
            </a:r>
            <a:r>
              <a:rPr lang="en-GB" b="1" dirty="0" smtClean="0"/>
              <a:t> </a:t>
            </a:r>
            <a:r>
              <a:rPr lang="en-GB" b="1" dirty="0" err="1" smtClean="0"/>
              <a:t>sasa</a:t>
            </a:r>
            <a:r>
              <a:rPr lang="en-GB" b="1" dirty="0" smtClean="0"/>
              <a:t> </a:t>
            </a:r>
            <a:r>
              <a:rPr lang="en-GB" b="1" dirty="0" err="1" smtClean="0"/>
              <a:t>ametokea</a:t>
            </a:r>
            <a:r>
              <a:rPr lang="en-GB" b="1" dirty="0" smtClean="0"/>
              <a:t> </a:t>
            </a:r>
            <a:r>
              <a:rPr lang="en-GB" b="1" dirty="0" err="1" smtClean="0"/>
              <a:t>mara</a:t>
            </a:r>
            <a:r>
              <a:rPr lang="en-GB" b="1" dirty="0" smtClean="0"/>
              <a:t> </a:t>
            </a:r>
            <a:r>
              <a:rPr lang="en-GB" b="1" dirty="0" err="1" smtClean="0"/>
              <a:t>moja</a:t>
            </a:r>
            <a:r>
              <a:rPr lang="en-GB" b="1" dirty="0" smtClean="0"/>
              <a:t> </a:t>
            </a:r>
            <a:r>
              <a:rPr lang="en-GB" b="1" dirty="0" err="1" smtClean="0"/>
              <a:t>tu</a:t>
            </a:r>
            <a:r>
              <a:rPr lang="en-GB" b="1" dirty="0" smtClean="0"/>
              <a:t> </a:t>
            </a:r>
            <a:r>
              <a:rPr lang="en-GB" b="1" dirty="0" err="1" smtClean="0"/>
              <a:t>katika</a:t>
            </a:r>
            <a:r>
              <a:rPr lang="en-GB" b="1" dirty="0" smtClean="0"/>
              <a:t> </a:t>
            </a:r>
            <a:r>
              <a:rPr lang="en-GB" b="1" dirty="0" err="1" smtClean="0"/>
              <a:t>mwisho</a:t>
            </a:r>
            <a:r>
              <a:rPr lang="en-GB" b="1" dirty="0" smtClean="0"/>
              <a:t> </a:t>
            </a:r>
            <a:r>
              <a:rPr lang="en-GB" b="1" dirty="0" err="1" smtClean="0"/>
              <a:t>wa</a:t>
            </a:r>
            <a:r>
              <a:rPr lang="en-GB" b="1" dirty="0" smtClean="0"/>
              <a:t> </a:t>
            </a:r>
            <a:r>
              <a:rPr lang="en-GB" b="1" dirty="0" err="1" smtClean="0"/>
              <a:t>nyakati</a:t>
            </a:r>
            <a:r>
              <a:rPr lang="en-GB" b="1" dirty="0" smtClean="0"/>
              <a:t> </a:t>
            </a:r>
            <a:r>
              <a:rPr lang="en-GB" b="1" dirty="0" err="1" smtClean="0"/>
              <a:t>aindoe</a:t>
            </a:r>
            <a:r>
              <a:rPr lang="en-GB" b="1" dirty="0" smtClean="0"/>
              <a:t> </a:t>
            </a:r>
            <a:r>
              <a:rPr lang="en-GB" b="1" dirty="0" err="1" smtClean="0">
                <a:solidFill>
                  <a:srgbClr val="00B050"/>
                </a:solidFill>
              </a:rPr>
              <a:t>dhambi</a:t>
            </a:r>
            <a:r>
              <a:rPr lang="en-GB" b="1" dirty="0" smtClean="0">
                <a:solidFill>
                  <a:srgbClr val="00B050"/>
                </a:solidFill>
              </a:rPr>
              <a:t> </a:t>
            </a:r>
            <a:r>
              <a:rPr lang="en-GB" b="1" dirty="0" err="1" smtClean="0"/>
              <a:t>kwa</a:t>
            </a:r>
            <a:r>
              <a:rPr lang="en-GB" b="1" dirty="0" smtClean="0"/>
              <a:t> </a:t>
            </a:r>
            <a:r>
              <a:rPr lang="en-GB" b="1" dirty="0" err="1" smtClean="0"/>
              <a:t>kujitoa</a:t>
            </a:r>
            <a:r>
              <a:rPr lang="en-GB" b="1" dirty="0" smtClean="0"/>
              <a:t> </a:t>
            </a:r>
            <a:r>
              <a:rPr lang="en-GB" b="1" dirty="0" err="1" smtClean="0"/>
              <a:t>mwenyewe</a:t>
            </a:r>
            <a:r>
              <a:rPr lang="en-GB" b="1" dirty="0" smtClean="0"/>
              <a:t> </a:t>
            </a:r>
            <a:r>
              <a:rPr lang="en-GB" b="1" dirty="0" err="1" smtClean="0"/>
              <a:t>kuwa</a:t>
            </a:r>
            <a:r>
              <a:rPr lang="en-GB" b="1" dirty="0" smtClean="0"/>
              <a:t> </a:t>
            </a:r>
            <a:r>
              <a:rPr lang="en-GB" b="1" dirty="0" err="1" smtClean="0"/>
              <a:t>dhabihu</a:t>
            </a:r>
            <a:r>
              <a:rPr lang="en-GB" b="1" dirty="0" smtClean="0"/>
              <a:t>. </a:t>
            </a:r>
            <a:endParaRPr lang="en-GB" b="1" dirty="0" smtClean="0"/>
          </a:p>
          <a:p>
            <a:pPr eaLnBrk="1" hangingPunct="1">
              <a:defRPr/>
            </a:pPr>
            <a:r>
              <a:rPr lang="en-GB" b="1" dirty="0" smtClean="0"/>
              <a:t>2:14Basi </a:t>
            </a:r>
            <a:r>
              <a:rPr lang="en-GB" b="1" dirty="0" err="1" smtClean="0"/>
              <a:t>kwa</a:t>
            </a:r>
            <a:r>
              <a:rPr lang="en-GB" b="1" dirty="0" smtClean="0"/>
              <a:t> </a:t>
            </a:r>
            <a:r>
              <a:rPr lang="en-GB" b="1" dirty="0" err="1" smtClean="0"/>
              <a:t>kuwa</a:t>
            </a:r>
            <a:r>
              <a:rPr lang="en-GB" b="1" dirty="0" smtClean="0"/>
              <a:t> </a:t>
            </a:r>
            <a:r>
              <a:rPr lang="en-GB" b="1" dirty="0" err="1" smtClean="0"/>
              <a:t>watoto</a:t>
            </a:r>
            <a:r>
              <a:rPr lang="en-GB" b="1" dirty="0" smtClean="0"/>
              <a:t> </a:t>
            </a:r>
            <a:r>
              <a:rPr lang="en-GB" b="1" dirty="0" err="1" smtClean="0"/>
              <a:t>wana</a:t>
            </a:r>
            <a:r>
              <a:rPr lang="en-GB" b="1" dirty="0" smtClean="0"/>
              <a:t> </a:t>
            </a:r>
            <a:r>
              <a:rPr lang="en-GB" b="1" dirty="0" err="1" smtClean="0"/>
              <a:t>nyama</a:t>
            </a:r>
            <a:r>
              <a:rPr lang="en-GB" b="1" dirty="0" smtClean="0"/>
              <a:t> na </a:t>
            </a:r>
            <a:r>
              <a:rPr lang="en-GB" b="1" dirty="0" err="1" smtClean="0"/>
              <a:t>damu</a:t>
            </a:r>
            <a:r>
              <a:rPr lang="en-GB" b="1" dirty="0" smtClean="0"/>
              <a:t>, </a:t>
            </a:r>
            <a:r>
              <a:rPr lang="en-GB" b="1" dirty="0" err="1" smtClean="0"/>
              <a:t>Yeye</a:t>
            </a:r>
            <a:r>
              <a:rPr lang="en-GB" b="1" dirty="0" smtClean="0"/>
              <a:t> </a:t>
            </a:r>
            <a:r>
              <a:rPr lang="en-GB" b="1" dirty="0" err="1" smtClean="0"/>
              <a:t>pia</a:t>
            </a:r>
            <a:r>
              <a:rPr lang="en-GB" b="1" dirty="0" smtClean="0"/>
              <a:t> </a:t>
            </a:r>
            <a:r>
              <a:rPr lang="en-GB" b="1" dirty="0" err="1" smtClean="0"/>
              <a:t>alishiriki</a:t>
            </a:r>
            <a:r>
              <a:rPr lang="en-GB" b="1" dirty="0" smtClean="0"/>
              <a:t> </a:t>
            </a:r>
            <a:r>
              <a:rPr lang="en-GB" b="1" dirty="0" err="1" smtClean="0"/>
              <a:t>katika</a:t>
            </a:r>
            <a:r>
              <a:rPr lang="en-GB" b="1" dirty="0" smtClean="0"/>
              <a:t> </a:t>
            </a:r>
            <a:r>
              <a:rPr lang="en-GB" b="1" dirty="0" err="1" smtClean="0"/>
              <a:t>ubinadamu</a:t>
            </a:r>
            <a:r>
              <a:rPr lang="en-GB" b="1" dirty="0" smtClean="0"/>
              <a:t> </a:t>
            </a:r>
            <a:r>
              <a:rPr lang="en-GB" b="1" dirty="0" err="1" smtClean="0"/>
              <a:t>wao</a:t>
            </a:r>
            <a:r>
              <a:rPr lang="en-GB" b="1" dirty="0" smtClean="0"/>
              <a:t>, </a:t>
            </a:r>
            <a:r>
              <a:rPr lang="en-GB" b="1" dirty="0" err="1" smtClean="0"/>
              <a:t>ili</a:t>
            </a:r>
            <a:r>
              <a:rPr lang="en-GB" b="1" dirty="0" smtClean="0"/>
              <a:t> </a:t>
            </a:r>
            <a:r>
              <a:rPr lang="en-GB" b="1" dirty="0" err="1" smtClean="0"/>
              <a:t>kwa</a:t>
            </a:r>
            <a:r>
              <a:rPr lang="en-GB" b="1" dirty="0" smtClean="0"/>
              <a:t> </a:t>
            </a:r>
            <a:r>
              <a:rPr lang="en-GB" b="1" dirty="0" err="1" smtClean="0"/>
              <a:t>kifo</a:t>
            </a:r>
            <a:r>
              <a:rPr lang="en-GB" b="1" dirty="0" smtClean="0"/>
              <a:t> </a:t>
            </a:r>
            <a:r>
              <a:rPr lang="en-GB" b="1" dirty="0" err="1" smtClean="0"/>
              <a:t>chake</a:t>
            </a:r>
            <a:r>
              <a:rPr lang="en-GB" b="1" dirty="0" smtClean="0"/>
              <a:t>, </a:t>
            </a:r>
            <a:r>
              <a:rPr lang="en-GB" b="1" dirty="0" err="1" smtClean="0"/>
              <a:t>apate</a:t>
            </a:r>
            <a:r>
              <a:rPr lang="en-GB" b="1" dirty="0" smtClean="0"/>
              <a:t> </a:t>
            </a:r>
            <a:r>
              <a:rPr lang="en-GB" b="1" dirty="0" err="1" smtClean="0"/>
              <a:t>kumwangamiza</a:t>
            </a:r>
            <a:r>
              <a:rPr lang="en-GB" b="1" dirty="0" smtClean="0"/>
              <a:t> </a:t>
            </a:r>
            <a:r>
              <a:rPr lang="en-GB" b="1" dirty="0" err="1" smtClean="0"/>
              <a:t>huyo</a:t>
            </a:r>
            <a:r>
              <a:rPr lang="en-GB" b="1" dirty="0" smtClean="0"/>
              <a:t> </a:t>
            </a:r>
            <a:r>
              <a:rPr lang="en-GB" b="1" dirty="0" err="1" smtClean="0"/>
              <a:t>mwenye</a:t>
            </a:r>
            <a:r>
              <a:rPr lang="en-GB" b="1" dirty="0" smtClean="0"/>
              <a:t> </a:t>
            </a:r>
            <a:r>
              <a:rPr lang="en-GB" b="1" dirty="0" err="1" smtClean="0"/>
              <a:t>nguvu</a:t>
            </a:r>
            <a:r>
              <a:rPr lang="en-GB" b="1" dirty="0" smtClean="0"/>
              <a:t> </a:t>
            </a:r>
            <a:r>
              <a:rPr lang="en-GB" b="1" dirty="0" err="1" smtClean="0"/>
              <a:t>za</a:t>
            </a:r>
            <a:r>
              <a:rPr lang="en-GB" b="1" dirty="0" smtClean="0"/>
              <a:t> </a:t>
            </a:r>
            <a:r>
              <a:rPr lang="en-GB" b="1" dirty="0" err="1" smtClean="0"/>
              <a:t>mauti</a:t>
            </a:r>
            <a:r>
              <a:rPr lang="en-GB" b="1" dirty="0" smtClean="0"/>
              <a:t>, </a:t>
            </a:r>
            <a:r>
              <a:rPr lang="en-GB" b="1" dirty="0" err="1" smtClean="0"/>
              <a:t>yaani</a:t>
            </a:r>
            <a:r>
              <a:rPr lang="en-GB" b="1" dirty="0" smtClean="0"/>
              <a:t>, </a:t>
            </a:r>
            <a:r>
              <a:rPr lang="en-GB" b="1" dirty="0" err="1" smtClean="0">
                <a:solidFill>
                  <a:srgbClr val="00B050"/>
                </a:solidFill>
              </a:rPr>
              <a:t>Shetani</a:t>
            </a:r>
            <a:endParaRPr lang="en-GB" dirty="0" smtClean="0">
              <a:solidFill>
                <a:srgbClr val="00B050"/>
              </a:solidFill>
            </a:endParaRP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eaLnBrk="1" hangingPunct="1">
              <a:lnSpc>
                <a:spcPct val="80000"/>
              </a:lnSpc>
              <a:defRPr/>
            </a:pPr>
            <a:r>
              <a:rPr lang="en-GB" sz="2800" dirty="0" smtClean="0"/>
              <a:t>1 </a:t>
            </a:r>
            <a:r>
              <a:rPr lang="en-GB" sz="2800" dirty="0" err="1" smtClean="0"/>
              <a:t>Yohana</a:t>
            </a:r>
            <a:r>
              <a:rPr lang="en-GB" sz="2800" dirty="0" smtClean="0"/>
              <a:t> 1 John </a:t>
            </a:r>
            <a:r>
              <a:rPr lang="en-GB" sz="2800" dirty="0" smtClean="0"/>
              <a:t>3:5,8   You know that </a:t>
            </a:r>
            <a:r>
              <a:rPr lang="en-GB" sz="2800" dirty="0" smtClean="0">
                <a:solidFill>
                  <a:srgbClr val="00B050"/>
                </a:solidFill>
              </a:rPr>
              <a:t>he appeared </a:t>
            </a:r>
            <a:r>
              <a:rPr lang="en-GB" sz="2800" dirty="0" smtClean="0"/>
              <a:t>to </a:t>
            </a:r>
            <a:r>
              <a:rPr lang="en-GB" sz="2800" dirty="0" smtClean="0">
                <a:solidFill>
                  <a:srgbClr val="FF0000"/>
                </a:solidFill>
              </a:rPr>
              <a:t>take away </a:t>
            </a:r>
            <a:r>
              <a:rPr lang="en-GB" sz="2800" dirty="0" smtClean="0">
                <a:solidFill>
                  <a:srgbClr val="0070C0"/>
                </a:solidFill>
              </a:rPr>
              <a:t>sins</a:t>
            </a:r>
            <a:r>
              <a:rPr lang="en-GB" sz="2800" dirty="0" smtClean="0"/>
              <a:t>, and in him there is no sin</a:t>
            </a:r>
            <a:r>
              <a:rPr lang="en-GB" sz="2800" dirty="0" smtClean="0"/>
              <a:t>.</a:t>
            </a:r>
          </a:p>
          <a:p>
            <a:pPr eaLnBrk="1" hangingPunct="1">
              <a:lnSpc>
                <a:spcPct val="80000"/>
              </a:lnSpc>
              <a:defRPr/>
            </a:pPr>
            <a:r>
              <a:rPr lang="en-GB" sz="2800" b="1" dirty="0" smtClean="0"/>
              <a:t>5 </a:t>
            </a:r>
            <a:r>
              <a:rPr lang="en-GB" sz="2800" b="1" dirty="0" err="1" smtClean="0"/>
              <a:t>Lakini</a:t>
            </a:r>
            <a:r>
              <a:rPr lang="en-GB" sz="2800" b="1" dirty="0" smtClean="0"/>
              <a:t> </a:t>
            </a:r>
            <a:r>
              <a:rPr lang="en-GB" sz="2800" b="1" dirty="0" err="1" smtClean="0"/>
              <a:t>mwajua</a:t>
            </a:r>
            <a:r>
              <a:rPr lang="en-GB" sz="2800" b="1" dirty="0" smtClean="0"/>
              <a:t> </a:t>
            </a:r>
            <a:r>
              <a:rPr lang="en-GB" sz="2800" b="1" dirty="0" err="1" smtClean="0"/>
              <a:t>ya</a:t>
            </a:r>
            <a:r>
              <a:rPr lang="en-GB" sz="2800" b="1" dirty="0" smtClean="0"/>
              <a:t> </a:t>
            </a:r>
            <a:r>
              <a:rPr lang="en-GB" sz="2800" b="1" dirty="0" err="1" smtClean="0"/>
              <a:t>kuwa</a:t>
            </a:r>
            <a:r>
              <a:rPr lang="en-GB" sz="2800" b="1" dirty="0" smtClean="0"/>
              <a:t> </a:t>
            </a:r>
            <a:r>
              <a:rPr lang="en-GB" sz="2800" b="1" dirty="0" err="1" smtClean="0"/>
              <a:t>Yeye</a:t>
            </a:r>
            <a:r>
              <a:rPr lang="en-GB" sz="2800" b="1" dirty="0" smtClean="0"/>
              <a:t> </a:t>
            </a:r>
            <a:r>
              <a:rPr lang="en-GB" sz="2800" b="1" dirty="0" err="1" smtClean="0"/>
              <a:t>alidhihirishwa</a:t>
            </a:r>
            <a:r>
              <a:rPr lang="en-GB" sz="2800" b="1" dirty="0" smtClean="0"/>
              <a:t> </a:t>
            </a:r>
            <a:r>
              <a:rPr lang="en-GB" sz="2800" b="1" dirty="0" err="1" smtClean="0"/>
              <a:t>ili</a:t>
            </a:r>
            <a:r>
              <a:rPr lang="en-GB" sz="2800" b="1" dirty="0" smtClean="0"/>
              <a:t> </a:t>
            </a:r>
            <a:r>
              <a:rPr lang="en-GB" sz="2800" b="1" dirty="0" err="1" smtClean="0"/>
              <a:t>aziondoe</a:t>
            </a:r>
            <a:r>
              <a:rPr lang="en-GB" sz="2800" b="1" dirty="0" smtClean="0"/>
              <a:t> </a:t>
            </a:r>
            <a:r>
              <a:rPr lang="en-GB" sz="2800" b="1" dirty="0" err="1" smtClean="0"/>
              <a:t>dhambi</a:t>
            </a:r>
            <a:r>
              <a:rPr lang="en-GB" sz="2800" b="1" dirty="0" smtClean="0"/>
              <a:t>, </a:t>
            </a:r>
            <a:r>
              <a:rPr lang="en-GB" sz="2800" b="1" dirty="0" err="1" smtClean="0"/>
              <a:t>wala</a:t>
            </a:r>
            <a:r>
              <a:rPr lang="en-GB" sz="2800" b="1" dirty="0" smtClean="0"/>
              <a:t> </a:t>
            </a:r>
            <a:r>
              <a:rPr lang="en-GB" sz="2800" b="1" dirty="0" err="1" smtClean="0"/>
              <a:t>ndani</a:t>
            </a:r>
            <a:r>
              <a:rPr lang="en-GB" sz="2800" b="1" dirty="0" smtClean="0"/>
              <a:t> </a:t>
            </a:r>
            <a:r>
              <a:rPr lang="en-GB" sz="2800" b="1" dirty="0" err="1" smtClean="0"/>
              <a:t>Yake</a:t>
            </a:r>
            <a:r>
              <a:rPr lang="en-GB" sz="2800" b="1" dirty="0" smtClean="0"/>
              <a:t> </a:t>
            </a:r>
            <a:r>
              <a:rPr lang="en-GB" sz="2800" b="1" dirty="0" err="1" smtClean="0"/>
              <a:t>hamna</a:t>
            </a:r>
            <a:r>
              <a:rPr lang="en-GB" sz="2800" b="1" dirty="0" smtClean="0"/>
              <a:t> </a:t>
            </a:r>
            <a:r>
              <a:rPr lang="en-GB" sz="2800" b="1" dirty="0" err="1" smtClean="0">
                <a:solidFill>
                  <a:srgbClr val="0070C0"/>
                </a:solidFill>
              </a:rPr>
              <a:t>dhambi</a:t>
            </a:r>
            <a:r>
              <a:rPr lang="en-GB" sz="2800" b="1" dirty="0" smtClean="0">
                <a:solidFill>
                  <a:srgbClr val="0070C0"/>
                </a:solidFill>
              </a:rPr>
              <a:t>.</a:t>
            </a:r>
            <a:endParaRPr lang="en-GB" altLang="zh-CN" sz="2800" dirty="0" smtClean="0">
              <a:solidFill>
                <a:srgbClr val="0070C0"/>
              </a:solidFill>
              <a:ea typeface="宋体" charset="-122"/>
            </a:endParaRPr>
          </a:p>
          <a:p>
            <a:pPr eaLnBrk="1" hangingPunct="1">
              <a:lnSpc>
                <a:spcPct val="80000"/>
              </a:lnSpc>
              <a:defRPr/>
            </a:pPr>
            <a:endParaRPr lang="en-GB" sz="2800" dirty="0" smtClean="0"/>
          </a:p>
          <a:p>
            <a:pPr eaLnBrk="1" hangingPunct="1">
              <a:lnSpc>
                <a:spcPct val="80000"/>
              </a:lnSpc>
              <a:defRPr/>
            </a:pPr>
            <a:r>
              <a:rPr lang="en-GB" sz="2800" dirty="0" smtClean="0"/>
              <a:t>The reason the Son of God </a:t>
            </a:r>
            <a:r>
              <a:rPr lang="en-GB" sz="2800" dirty="0" smtClean="0">
                <a:solidFill>
                  <a:srgbClr val="00B050"/>
                </a:solidFill>
              </a:rPr>
              <a:t>appeared</a:t>
            </a:r>
            <a:r>
              <a:rPr lang="en-GB" sz="2800" dirty="0" smtClean="0"/>
              <a:t> was to </a:t>
            </a:r>
            <a:r>
              <a:rPr lang="en-GB" sz="2800" dirty="0" smtClean="0">
                <a:solidFill>
                  <a:srgbClr val="FF0000"/>
                </a:solidFill>
              </a:rPr>
              <a:t>destroy</a:t>
            </a:r>
            <a:r>
              <a:rPr lang="en-GB" sz="2800" dirty="0" smtClean="0"/>
              <a:t> the </a:t>
            </a:r>
            <a:r>
              <a:rPr lang="en-GB" sz="2800" dirty="0" smtClean="0">
                <a:solidFill>
                  <a:srgbClr val="0070C0"/>
                </a:solidFill>
              </a:rPr>
              <a:t>works of the devil</a:t>
            </a:r>
            <a:r>
              <a:rPr lang="en-GB" sz="2800" dirty="0" smtClean="0"/>
              <a:t>.</a:t>
            </a:r>
          </a:p>
          <a:p>
            <a:pPr eaLnBrk="1" hangingPunct="1">
              <a:lnSpc>
                <a:spcPct val="80000"/>
              </a:lnSpc>
              <a:defRPr/>
            </a:pPr>
            <a:r>
              <a:rPr lang="en-GB" sz="2800" b="1" dirty="0" smtClean="0"/>
              <a:t>8 </a:t>
            </a:r>
            <a:r>
              <a:rPr lang="en-GB" sz="2800" b="1" dirty="0" err="1" smtClean="0"/>
              <a:t>Yeye</a:t>
            </a:r>
            <a:r>
              <a:rPr lang="en-GB" sz="2800" b="1" dirty="0" smtClean="0"/>
              <a:t> </a:t>
            </a:r>
            <a:r>
              <a:rPr lang="en-GB" sz="2800" b="1" dirty="0" err="1" smtClean="0"/>
              <a:t>atendaye</a:t>
            </a:r>
            <a:r>
              <a:rPr lang="en-GB" sz="2800" b="1" dirty="0" smtClean="0"/>
              <a:t> </a:t>
            </a:r>
            <a:r>
              <a:rPr lang="en-GB" sz="2800" b="1" dirty="0" err="1" smtClean="0"/>
              <a:t>dhambi</a:t>
            </a:r>
            <a:r>
              <a:rPr lang="en-GB" sz="2800" b="1" dirty="0" smtClean="0"/>
              <a:t> </a:t>
            </a:r>
            <a:r>
              <a:rPr lang="en-GB" sz="2800" b="1" dirty="0" err="1" smtClean="0"/>
              <a:t>ni</a:t>
            </a:r>
            <a:r>
              <a:rPr lang="en-GB" sz="2800" b="1" dirty="0" smtClean="0"/>
              <a:t> </a:t>
            </a:r>
            <a:r>
              <a:rPr lang="en-GB" sz="2800" b="1" dirty="0" err="1" smtClean="0"/>
              <a:t>wa</a:t>
            </a:r>
            <a:r>
              <a:rPr lang="en-GB" sz="2800" b="1" dirty="0" smtClean="0"/>
              <a:t> </a:t>
            </a:r>
            <a:r>
              <a:rPr lang="en-GB" sz="2800" b="1" dirty="0" err="1" smtClean="0"/>
              <a:t>Ibilisi</a:t>
            </a:r>
            <a:r>
              <a:rPr lang="en-GB" sz="2800" b="1" dirty="0" smtClean="0"/>
              <a:t>, </a:t>
            </a:r>
            <a:r>
              <a:rPr lang="en-GB" sz="2800" b="1" dirty="0" err="1" smtClean="0"/>
              <a:t>kwa</a:t>
            </a:r>
            <a:r>
              <a:rPr lang="en-GB" sz="2800" b="1" dirty="0" smtClean="0"/>
              <a:t> </a:t>
            </a:r>
            <a:r>
              <a:rPr lang="en-GB" sz="2800" b="1" dirty="0" err="1" smtClean="0"/>
              <a:t>sababu</a:t>
            </a:r>
            <a:r>
              <a:rPr lang="en-GB" sz="2800" b="1" dirty="0" smtClean="0"/>
              <a:t> </a:t>
            </a:r>
            <a:r>
              <a:rPr lang="en-GB" sz="2800" b="1" dirty="0" err="1" smtClean="0"/>
              <a:t>Ibilisi</a:t>
            </a:r>
            <a:r>
              <a:rPr lang="en-GB" sz="2800" b="1" dirty="0" smtClean="0"/>
              <a:t> </a:t>
            </a:r>
            <a:r>
              <a:rPr lang="en-GB" sz="2800" b="1" dirty="0" err="1" smtClean="0"/>
              <a:t>amekuwa</a:t>
            </a:r>
            <a:r>
              <a:rPr lang="en-GB" sz="2800" b="1" dirty="0" smtClean="0"/>
              <a:t> </a:t>
            </a:r>
            <a:r>
              <a:rPr lang="en-GB" sz="2800" b="1" dirty="0" err="1" smtClean="0"/>
              <a:t>akitenda</a:t>
            </a:r>
            <a:r>
              <a:rPr lang="en-GB" sz="2800" b="1" dirty="0" smtClean="0"/>
              <a:t> </a:t>
            </a:r>
            <a:r>
              <a:rPr lang="en-GB" sz="2800" b="1" dirty="0" err="1" smtClean="0"/>
              <a:t>dhambi</a:t>
            </a:r>
            <a:r>
              <a:rPr lang="en-GB" sz="2800" b="1" dirty="0" smtClean="0"/>
              <a:t> </a:t>
            </a:r>
            <a:r>
              <a:rPr lang="en-GB" sz="2800" b="1" dirty="0" err="1" smtClean="0"/>
              <a:t>tangu</a:t>
            </a:r>
            <a:r>
              <a:rPr lang="en-GB" sz="2800" b="1" dirty="0" smtClean="0"/>
              <a:t> </a:t>
            </a:r>
            <a:r>
              <a:rPr lang="en-GB" sz="2800" b="1" dirty="0" err="1" smtClean="0"/>
              <a:t>mwanzo</a:t>
            </a:r>
            <a:r>
              <a:rPr lang="en-GB" sz="2800" b="1" dirty="0" smtClean="0"/>
              <a:t>. </a:t>
            </a:r>
            <a:r>
              <a:rPr lang="en-GB" sz="2800" b="1" dirty="0" err="1" smtClean="0"/>
              <a:t>Kwa</a:t>
            </a:r>
            <a:r>
              <a:rPr lang="en-GB" sz="2800" b="1" dirty="0" smtClean="0"/>
              <a:t> </a:t>
            </a:r>
            <a:r>
              <a:rPr lang="en-GB" sz="2800" b="1" dirty="0" err="1" smtClean="0"/>
              <a:t>kusudi</a:t>
            </a:r>
            <a:r>
              <a:rPr lang="en-GB" sz="2800" b="1" dirty="0" smtClean="0"/>
              <a:t> </a:t>
            </a:r>
            <a:r>
              <a:rPr lang="en-GB" sz="2800" b="1" dirty="0" err="1" smtClean="0"/>
              <a:t>hili</a:t>
            </a:r>
            <a:r>
              <a:rPr lang="en-GB" sz="2800" b="1" dirty="0" smtClean="0"/>
              <a:t> </a:t>
            </a:r>
            <a:r>
              <a:rPr lang="en-GB" sz="2800" b="1" dirty="0" err="1" smtClean="0"/>
              <a:t>Mwana</a:t>
            </a:r>
            <a:r>
              <a:rPr lang="en-GB" sz="2800" b="1" dirty="0" smtClean="0"/>
              <a:t> </a:t>
            </a:r>
            <a:r>
              <a:rPr lang="en-GB" sz="2800" b="1" dirty="0" err="1" smtClean="0"/>
              <a:t>wa</a:t>
            </a:r>
            <a:r>
              <a:rPr lang="en-GB" sz="2800" b="1" dirty="0" smtClean="0"/>
              <a:t> </a:t>
            </a:r>
            <a:r>
              <a:rPr lang="en-GB" sz="2800" b="1" dirty="0" err="1" smtClean="0"/>
              <a:t>Mungu</a:t>
            </a:r>
            <a:r>
              <a:rPr lang="en-GB" sz="2800" b="1" dirty="0" smtClean="0"/>
              <a:t> </a:t>
            </a:r>
            <a:r>
              <a:rPr lang="en-GB" sz="2800" b="1" dirty="0" err="1" smtClean="0"/>
              <a:t>alidhihirishwa</a:t>
            </a:r>
            <a:r>
              <a:rPr lang="en-GB" sz="2800" b="1" dirty="0" smtClean="0"/>
              <a:t> </a:t>
            </a:r>
            <a:r>
              <a:rPr lang="en-GB" sz="2800" b="1" dirty="0" err="1" smtClean="0"/>
              <a:t>ili</a:t>
            </a:r>
            <a:r>
              <a:rPr lang="en-GB" sz="2800" b="1" dirty="0" smtClean="0"/>
              <a:t> </a:t>
            </a:r>
            <a:r>
              <a:rPr lang="en-GB" sz="2800" b="1" dirty="0" err="1" smtClean="0"/>
              <a:t>aziangamize</a:t>
            </a:r>
            <a:r>
              <a:rPr lang="en-GB" sz="2800" b="1" dirty="0" smtClean="0"/>
              <a:t> </a:t>
            </a:r>
            <a:r>
              <a:rPr lang="en-GB" sz="2800" b="1" dirty="0" err="1" smtClean="0"/>
              <a:t>kazi</a:t>
            </a:r>
            <a:r>
              <a:rPr lang="en-GB" sz="2800" b="1" dirty="0" smtClean="0"/>
              <a:t> </a:t>
            </a:r>
            <a:r>
              <a:rPr lang="en-GB" sz="2800" b="1" dirty="0" err="1" smtClean="0"/>
              <a:t>za</a:t>
            </a:r>
            <a:r>
              <a:rPr lang="en-GB" sz="2800" b="1" dirty="0" smtClean="0"/>
              <a:t> </a:t>
            </a:r>
            <a:r>
              <a:rPr lang="en-GB" sz="2800" b="1" dirty="0" err="1" smtClean="0">
                <a:solidFill>
                  <a:srgbClr val="0070C0"/>
                </a:solidFill>
              </a:rPr>
              <a:t>Ibilisi</a:t>
            </a:r>
            <a:r>
              <a:rPr lang="en-GB" sz="2800" b="1" dirty="0" smtClean="0">
                <a:solidFill>
                  <a:srgbClr val="0070C0"/>
                </a:solidFill>
              </a:rPr>
              <a:t>.</a:t>
            </a:r>
            <a:endParaRPr lang="en-GB" sz="2800" dirty="0" smtClean="0">
              <a:solidFill>
                <a:srgbClr val="0070C0"/>
              </a:solidFill>
            </a:endParaRPr>
          </a:p>
          <a:p>
            <a:pPr eaLnBrk="1" hangingPunct="1">
              <a:lnSpc>
                <a:spcPct val="80000"/>
              </a:lnSpc>
              <a:defRPr/>
            </a:pPr>
            <a:endParaRPr lang="en-GB"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en-US" sz="4800" smtClean="0"/>
          </a:p>
        </p:txBody>
      </p:sp>
      <p:sp>
        <p:nvSpPr>
          <p:cNvPr id="2051" name="Rectangle 3"/>
          <p:cNvSpPr>
            <a:spLocks noGrp="1" noChangeArrowheads="1"/>
          </p:cNvSpPr>
          <p:nvPr>
            <p:ph type="subTitle" idx="1"/>
          </p:nvPr>
        </p:nvSpPr>
        <p:spPr>
          <a:xfrm>
            <a:off x="395288" y="836613"/>
            <a:ext cx="8280400" cy="5761037"/>
          </a:xfrm>
        </p:spPr>
        <p:txBody>
          <a:bodyPr/>
          <a:lstStyle/>
          <a:p>
            <a:pPr eaLnBrk="1" hangingPunct="1">
              <a:defRPr/>
            </a:pPr>
            <a:r>
              <a:rPr lang="en-GB" b="1" dirty="0" smtClean="0"/>
              <a:t>Genesis </a:t>
            </a:r>
            <a:r>
              <a:rPr lang="en-GB" b="1" dirty="0" smtClean="0"/>
              <a:t>/</a:t>
            </a:r>
            <a:r>
              <a:rPr lang="en-GB" b="1" dirty="0" err="1" smtClean="0"/>
              <a:t>Mwanzo</a:t>
            </a:r>
            <a:r>
              <a:rPr lang="en-GB" b="1" dirty="0" smtClean="0"/>
              <a:t> 3:1</a:t>
            </a:r>
            <a:r>
              <a:rPr lang="en-GB" dirty="0" smtClean="0"/>
              <a:t> </a:t>
            </a:r>
            <a:r>
              <a:rPr lang="en-GB" dirty="0" err="1" smtClean="0"/>
              <a:t>B</a:t>
            </a:r>
            <a:r>
              <a:rPr lang="en-GB" dirty="0" err="1" smtClean="0"/>
              <a:t>asi</a:t>
            </a:r>
            <a:r>
              <a:rPr lang="en-GB" dirty="0" smtClean="0"/>
              <a:t> </a:t>
            </a:r>
            <a:r>
              <a:rPr lang="en-GB" dirty="0" err="1" smtClean="0"/>
              <a:t>nyoka</a:t>
            </a:r>
            <a:r>
              <a:rPr lang="en-GB" dirty="0" smtClean="0"/>
              <a:t> </a:t>
            </a:r>
            <a:r>
              <a:rPr lang="en-GB" dirty="0" err="1" smtClean="0"/>
              <a:t>alikuwa</a:t>
            </a:r>
            <a:r>
              <a:rPr lang="en-GB" dirty="0" smtClean="0"/>
              <a:t> </a:t>
            </a:r>
            <a:r>
              <a:rPr lang="en-GB" dirty="0" err="1" smtClean="0"/>
              <a:t>mwerevu</a:t>
            </a:r>
            <a:r>
              <a:rPr lang="en-GB" dirty="0" smtClean="0"/>
              <a:t> </a:t>
            </a:r>
            <a:r>
              <a:rPr lang="en-GB" dirty="0" err="1" smtClean="0"/>
              <a:t>kuliko</a:t>
            </a:r>
            <a:r>
              <a:rPr lang="en-GB" dirty="0" smtClean="0"/>
              <a:t> </a:t>
            </a:r>
            <a:r>
              <a:rPr lang="en-GB" dirty="0" err="1" smtClean="0"/>
              <a:t>wanyama</a:t>
            </a:r>
            <a:r>
              <a:rPr lang="en-GB" dirty="0" smtClean="0"/>
              <a:t> </a:t>
            </a:r>
            <a:r>
              <a:rPr lang="en-GB" dirty="0" err="1" smtClean="0"/>
              <a:t>wote</a:t>
            </a:r>
            <a:r>
              <a:rPr lang="en-GB" dirty="0" smtClean="0"/>
              <a:t> </a:t>
            </a:r>
            <a:r>
              <a:rPr lang="en-GB" dirty="0" err="1" smtClean="0"/>
              <a:t>wa</a:t>
            </a:r>
            <a:r>
              <a:rPr lang="en-GB" dirty="0" smtClean="0"/>
              <a:t> </a:t>
            </a:r>
            <a:r>
              <a:rPr lang="en-GB" dirty="0" err="1" smtClean="0"/>
              <a:t>porini</a:t>
            </a:r>
            <a:r>
              <a:rPr lang="en-GB" dirty="0" smtClean="0"/>
              <a:t> </a:t>
            </a:r>
            <a:r>
              <a:rPr lang="en-GB" dirty="0" err="1" smtClean="0"/>
              <a:t>ambao</a:t>
            </a:r>
            <a:r>
              <a:rPr lang="en-GB" dirty="0" smtClean="0"/>
              <a:t> BWANA </a:t>
            </a:r>
            <a:r>
              <a:rPr lang="en-GB" dirty="0" err="1" smtClean="0"/>
              <a:t>Mungu</a:t>
            </a:r>
            <a:r>
              <a:rPr lang="en-GB" dirty="0" smtClean="0"/>
              <a:t> </a:t>
            </a:r>
            <a:r>
              <a:rPr lang="en-GB" dirty="0" err="1" smtClean="0"/>
              <a:t>aliowafanya</a:t>
            </a:r>
            <a:r>
              <a:rPr lang="en-GB" dirty="0" smtClean="0"/>
              <a:t>. </a:t>
            </a:r>
            <a:r>
              <a:rPr lang="en-GB" dirty="0" err="1" smtClean="0"/>
              <a:t>Nyoka</a:t>
            </a:r>
            <a:r>
              <a:rPr lang="en-GB" dirty="0" smtClean="0"/>
              <a:t> </a:t>
            </a:r>
            <a:r>
              <a:rPr lang="en-GB" dirty="0" err="1" smtClean="0"/>
              <a:t>akamwambia</a:t>
            </a:r>
            <a:r>
              <a:rPr lang="en-GB" dirty="0" smtClean="0"/>
              <a:t> </a:t>
            </a:r>
            <a:r>
              <a:rPr lang="en-GB" dirty="0" err="1" smtClean="0"/>
              <a:t>mwanamke</a:t>
            </a:r>
            <a:r>
              <a:rPr lang="en-GB" dirty="0" smtClean="0"/>
              <a:t>, “</a:t>
            </a:r>
            <a:r>
              <a:rPr lang="en-GB" dirty="0" err="1" smtClean="0"/>
              <a:t>Ati</a:t>
            </a:r>
            <a:r>
              <a:rPr lang="en-GB" dirty="0" smtClean="0"/>
              <a:t> </a:t>
            </a:r>
            <a:r>
              <a:rPr lang="en-GB" dirty="0" err="1" smtClean="0"/>
              <a:t>kweli</a:t>
            </a:r>
            <a:r>
              <a:rPr lang="en-GB" dirty="0" smtClean="0"/>
              <a:t> </a:t>
            </a:r>
            <a:r>
              <a:rPr lang="en-GB" dirty="0" err="1" smtClean="0"/>
              <a:t>Mungu</a:t>
            </a:r>
            <a:r>
              <a:rPr lang="en-GB" dirty="0" smtClean="0"/>
              <a:t> </a:t>
            </a:r>
            <a:r>
              <a:rPr lang="en-GB" dirty="0" err="1" smtClean="0"/>
              <a:t>alisema</a:t>
            </a:r>
            <a:r>
              <a:rPr lang="en-GB" dirty="0" smtClean="0"/>
              <a:t>, ‘</a:t>
            </a:r>
            <a:r>
              <a:rPr lang="en-GB" dirty="0" err="1" smtClean="0"/>
              <a:t>Kamwe</a:t>
            </a:r>
            <a:r>
              <a:rPr lang="en-GB" dirty="0" smtClean="0"/>
              <a:t> </a:t>
            </a:r>
            <a:r>
              <a:rPr lang="en-GB" dirty="0" err="1" smtClean="0"/>
              <a:t>msile</a:t>
            </a:r>
            <a:r>
              <a:rPr lang="en-GB" dirty="0" smtClean="0"/>
              <a:t> </a:t>
            </a:r>
            <a:r>
              <a:rPr lang="en-GB" dirty="0" err="1" smtClean="0"/>
              <a:t>matunda</a:t>
            </a:r>
            <a:r>
              <a:rPr lang="en-GB" dirty="0" smtClean="0"/>
              <a:t> </a:t>
            </a:r>
            <a:r>
              <a:rPr lang="en-GB" dirty="0" err="1" smtClean="0"/>
              <a:t>ya</a:t>
            </a:r>
            <a:r>
              <a:rPr lang="en-GB" dirty="0" smtClean="0"/>
              <a:t> </a:t>
            </a:r>
            <a:r>
              <a:rPr lang="en-GB" dirty="0" err="1" smtClean="0"/>
              <a:t>mti</a:t>
            </a:r>
            <a:r>
              <a:rPr lang="en-GB" dirty="0" smtClean="0"/>
              <a:t> </a:t>
            </a:r>
            <a:r>
              <a:rPr lang="en-GB" dirty="0" err="1" smtClean="0"/>
              <a:t>wo</a:t>
            </a:r>
            <a:r>
              <a:rPr lang="en-GB" dirty="0" smtClean="0"/>
              <a:t> </a:t>
            </a:r>
            <a:r>
              <a:rPr lang="en-GB" dirty="0" err="1" smtClean="0"/>
              <a:t>wote</a:t>
            </a:r>
            <a:r>
              <a:rPr lang="en-GB" dirty="0" smtClean="0"/>
              <a:t> </a:t>
            </a:r>
            <a:r>
              <a:rPr lang="en-GB" dirty="0" err="1" smtClean="0"/>
              <a:t>wa</a:t>
            </a:r>
            <a:r>
              <a:rPr lang="en-GB" dirty="0" smtClean="0"/>
              <a:t> </a:t>
            </a:r>
            <a:r>
              <a:rPr lang="en-GB" dirty="0" err="1" smtClean="0"/>
              <a:t>bustanini</a:t>
            </a:r>
            <a:r>
              <a:rPr lang="en-GB" dirty="0" smtClean="0"/>
              <a:t>?’ ’’ </a:t>
            </a:r>
            <a:endParaRPr lang="en-GB" dirty="0" smtClean="0"/>
          </a:p>
          <a:p>
            <a:pPr eaLnBrk="1" hangingPunct="1">
              <a:defRPr/>
            </a:pPr>
            <a:r>
              <a:rPr lang="en-GB" dirty="0" smtClean="0"/>
              <a:t>Now </a:t>
            </a:r>
            <a:r>
              <a:rPr lang="en-GB" dirty="0" smtClean="0"/>
              <a:t>the serpent was more crafty than any other beast of the field that the LORD God had made. He said to the woman, "Did God actually say, 'You shall not eat of any tree in the garden'?“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smtClean="0"/>
          </a:p>
        </p:txBody>
      </p:sp>
      <p:pic>
        <p:nvPicPr>
          <p:cNvPr id="35844" name="Picture 4" descr="satan_snake_1"/>
          <p:cNvPicPr>
            <a:picLocks noChangeAspect="1" noChangeArrowheads="1"/>
          </p:cNvPicPr>
          <p:nvPr/>
        </p:nvPicPr>
        <p:blipFill>
          <a:blip r:embed="rId2" cstate="print"/>
          <a:srcRect/>
          <a:stretch>
            <a:fillRect/>
          </a:stretch>
        </p:blipFill>
        <p:spPr bwMode="auto">
          <a:xfrm>
            <a:off x="1584325" y="0"/>
            <a:ext cx="5972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2531" name="Rectangle 3"/>
          <p:cNvSpPr>
            <a:spLocks noGrp="1" noChangeArrowheads="1"/>
          </p:cNvSpPr>
          <p:nvPr>
            <p:ph type="body" idx="1"/>
          </p:nvPr>
        </p:nvSpPr>
        <p:spPr/>
        <p:txBody>
          <a:bodyPr/>
          <a:lstStyle/>
          <a:p>
            <a:pPr eaLnBrk="1" hangingPunct="1">
              <a:defRPr/>
            </a:pPr>
            <a:endParaRPr lang="en-US" smtClean="0"/>
          </a:p>
        </p:txBody>
      </p:sp>
      <p:pic>
        <p:nvPicPr>
          <p:cNvPr id="36868" name="Picture 4" descr="satan_snake_2"/>
          <p:cNvPicPr>
            <a:picLocks noChangeAspect="1" noChangeArrowheads="1"/>
          </p:cNvPicPr>
          <p:nvPr/>
        </p:nvPicPr>
        <p:blipFill>
          <a:blip r:embed="rId2" cstate="print"/>
          <a:srcRect/>
          <a:stretch>
            <a:fillRect/>
          </a:stretch>
        </p:blipFill>
        <p:spPr bwMode="auto">
          <a:xfrm>
            <a:off x="1719263" y="0"/>
            <a:ext cx="5235575" cy="753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endParaRPr lang="en-US" smtClean="0"/>
          </a:p>
        </p:txBody>
      </p:sp>
      <p:sp>
        <p:nvSpPr>
          <p:cNvPr id="23555" name="Rectangle 3"/>
          <p:cNvSpPr>
            <a:spLocks noGrp="1" noChangeArrowheads="1"/>
          </p:cNvSpPr>
          <p:nvPr>
            <p:ph type="body" idx="1"/>
          </p:nvPr>
        </p:nvSpPr>
        <p:spPr/>
        <p:txBody>
          <a:bodyPr/>
          <a:lstStyle/>
          <a:p>
            <a:pPr eaLnBrk="1" hangingPunct="1">
              <a:defRPr/>
            </a:pPr>
            <a:endParaRPr lang="en-US" smtClean="0"/>
          </a:p>
        </p:txBody>
      </p:sp>
      <p:pic>
        <p:nvPicPr>
          <p:cNvPr id="37892" name="Picture 4" descr="satan_snake3"/>
          <p:cNvPicPr>
            <a:picLocks noChangeAspect="1" noChangeArrowheads="1"/>
          </p:cNvPicPr>
          <p:nvPr/>
        </p:nvPicPr>
        <p:blipFill>
          <a:blip r:embed="rId2" cstate="print"/>
          <a:srcRect/>
          <a:stretch>
            <a:fillRect/>
          </a:stretch>
        </p:blipFill>
        <p:spPr bwMode="auto">
          <a:xfrm>
            <a:off x="1852613" y="0"/>
            <a:ext cx="5159375" cy="724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en-US" smtClean="0"/>
          </a:p>
        </p:txBody>
      </p:sp>
      <p:sp>
        <p:nvSpPr>
          <p:cNvPr id="53251" name="Rectangle 3"/>
          <p:cNvSpPr>
            <a:spLocks noGrp="1" noChangeArrowheads="1"/>
          </p:cNvSpPr>
          <p:nvPr>
            <p:ph type="body" idx="1"/>
          </p:nvPr>
        </p:nvSpPr>
        <p:spPr/>
        <p:txBody>
          <a:bodyPr/>
          <a:lstStyle/>
          <a:p>
            <a:pPr eaLnBrk="1" hangingPunct="1">
              <a:defRPr/>
            </a:pPr>
            <a:endParaRPr lang="en-US" smtClean="0"/>
          </a:p>
        </p:txBody>
      </p:sp>
      <p:pic>
        <p:nvPicPr>
          <p:cNvPr id="38916" name="Picture 4" descr="satan_in_fire"/>
          <p:cNvPicPr>
            <a:picLocks noChangeAspect="1" noChangeArrowheads="1"/>
          </p:cNvPicPr>
          <p:nvPr/>
        </p:nvPicPr>
        <p:blipFill>
          <a:blip r:embed="rId2" cstate="print"/>
          <a:srcRect/>
          <a:stretch>
            <a:fillRect/>
          </a:stretch>
        </p:blipFill>
        <p:spPr bwMode="auto">
          <a:xfrm>
            <a:off x="1916113" y="-171450"/>
            <a:ext cx="5186362"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en-US" smtClean="0"/>
          </a:p>
        </p:txBody>
      </p:sp>
      <p:sp>
        <p:nvSpPr>
          <p:cNvPr id="54275" name="Rectangle 3"/>
          <p:cNvSpPr>
            <a:spLocks noGrp="1" noChangeArrowheads="1"/>
          </p:cNvSpPr>
          <p:nvPr>
            <p:ph type="body" idx="1"/>
          </p:nvPr>
        </p:nvSpPr>
        <p:spPr/>
        <p:txBody>
          <a:bodyPr/>
          <a:lstStyle/>
          <a:p>
            <a:pPr eaLnBrk="1" hangingPunct="1">
              <a:defRPr/>
            </a:pPr>
            <a:endParaRPr lang="en-US" smtClean="0"/>
          </a:p>
        </p:txBody>
      </p:sp>
      <p:pic>
        <p:nvPicPr>
          <p:cNvPr id="39940" name="Picture 4" descr="satan_in_ice"/>
          <p:cNvPicPr>
            <a:picLocks noChangeAspect="1" noChangeArrowheads="1"/>
          </p:cNvPicPr>
          <p:nvPr/>
        </p:nvPicPr>
        <p:blipFill>
          <a:blip r:embed="rId2" cstate="print"/>
          <a:srcRect/>
          <a:stretch>
            <a:fillRect/>
          </a:stretch>
        </p:blipFill>
        <p:spPr bwMode="auto">
          <a:xfrm>
            <a:off x="539750" y="204788"/>
            <a:ext cx="8208963"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Size of the Cosmos</a:t>
            </a:r>
            <a:endParaRPr lang="en-GB" dirty="0"/>
          </a:p>
        </p:txBody>
      </p:sp>
      <p:sp>
        <p:nvSpPr>
          <p:cNvPr id="3" name="Content Placeholder 2"/>
          <p:cNvSpPr>
            <a:spLocks noGrp="1"/>
          </p:cNvSpPr>
          <p:nvPr>
            <p:ph idx="1"/>
          </p:nvPr>
        </p:nvSpPr>
        <p:spPr/>
        <p:txBody>
          <a:bodyPr/>
          <a:lstStyle/>
          <a:p>
            <a:pPr>
              <a:defRPr/>
            </a:pPr>
            <a:r>
              <a:rPr lang="en-GB" dirty="0" smtClean="0"/>
              <a:t>Means that the power of any ‘satan’ being is enormous</a:t>
            </a:r>
          </a:p>
          <a:p>
            <a:pPr>
              <a:defRPr/>
            </a:pPr>
            <a:r>
              <a:rPr lang="en-GB" dirty="0" smtClean="0"/>
              <a:t>Does he really have so much power?</a:t>
            </a:r>
          </a:p>
          <a:p>
            <a:pPr>
              <a:defRPr/>
            </a:pPr>
            <a:r>
              <a:rPr lang="en-GB" dirty="0" smtClean="0"/>
              <a:t>Did he really get it from God?</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smtClean="0"/>
              <a:t>God Has 100% Power; No Dualism</a:t>
            </a:r>
          </a:p>
        </p:txBody>
      </p:sp>
      <p:sp>
        <p:nvSpPr>
          <p:cNvPr id="4099" name="Rectangle 3"/>
          <p:cNvSpPr>
            <a:spLocks noGrp="1" noChangeArrowheads="1"/>
          </p:cNvSpPr>
          <p:nvPr>
            <p:ph type="body" idx="1"/>
          </p:nvPr>
        </p:nvSpPr>
        <p:spPr>
          <a:xfrm>
            <a:off x="323850" y="1989138"/>
            <a:ext cx="8820150" cy="4141787"/>
          </a:xfrm>
        </p:spPr>
        <p:txBody>
          <a:bodyPr/>
          <a:lstStyle/>
          <a:p>
            <a:r>
              <a:rPr lang="en-GB" sz="2800" dirty="0" smtClean="0"/>
              <a:t> </a:t>
            </a:r>
            <a:r>
              <a:rPr lang="pl-PL" sz="2800" b="1" dirty="0" smtClean="0"/>
              <a:t>5Mimi ndimi BWANA, wala hakuna </a:t>
            </a:r>
            <a:r>
              <a:rPr lang="en-GB" sz="2800" dirty="0" err="1" smtClean="0"/>
              <a:t>mwingine</a:t>
            </a:r>
            <a:r>
              <a:rPr lang="en-GB" sz="2800" dirty="0" smtClean="0"/>
              <a:t>, </a:t>
            </a:r>
            <a:r>
              <a:rPr lang="en-GB" sz="2800" dirty="0" err="1" smtClean="0"/>
              <a:t>zaidi</a:t>
            </a:r>
            <a:r>
              <a:rPr lang="en-GB" sz="2800" dirty="0" smtClean="0"/>
              <a:t> </a:t>
            </a:r>
            <a:r>
              <a:rPr lang="en-GB" sz="2800" dirty="0" err="1" smtClean="0"/>
              <a:t>yangu</a:t>
            </a:r>
            <a:r>
              <a:rPr lang="en-GB" sz="2800" dirty="0" smtClean="0"/>
              <a:t> </a:t>
            </a:r>
            <a:r>
              <a:rPr lang="en-GB" sz="2800" dirty="0" err="1" smtClean="0"/>
              <a:t>hakuna</a:t>
            </a:r>
            <a:r>
              <a:rPr lang="en-GB" sz="2800" dirty="0" smtClean="0"/>
              <a:t> </a:t>
            </a:r>
            <a:r>
              <a:rPr lang="en-GB" sz="2800" dirty="0" err="1" smtClean="0"/>
              <a:t>Mungu</a:t>
            </a:r>
            <a:r>
              <a:rPr lang="en-GB" sz="2800" dirty="0" smtClean="0"/>
              <a:t>. </a:t>
            </a:r>
            <a:r>
              <a:rPr lang="en-GB" sz="2800" dirty="0" err="1" smtClean="0"/>
              <a:t>Nitakutia</a:t>
            </a:r>
            <a:r>
              <a:rPr lang="en-GB" sz="2800" dirty="0" smtClean="0"/>
              <a:t> </a:t>
            </a:r>
            <a:r>
              <a:rPr lang="en-GB" sz="2800" dirty="0" err="1" smtClean="0"/>
              <a:t>nguvu</a:t>
            </a:r>
            <a:r>
              <a:rPr lang="en-GB" sz="2800" dirty="0" smtClean="0"/>
              <a:t>, </a:t>
            </a:r>
            <a:r>
              <a:rPr lang="en-GB" sz="2800" dirty="0" err="1" smtClean="0"/>
              <a:t>ingawa</a:t>
            </a:r>
            <a:r>
              <a:rPr lang="en-GB" sz="2800" dirty="0" smtClean="0"/>
              <a:t> </a:t>
            </a:r>
            <a:r>
              <a:rPr lang="en-GB" sz="2800" dirty="0" err="1" smtClean="0"/>
              <a:t>wewe</a:t>
            </a:r>
            <a:r>
              <a:rPr lang="en-GB" sz="2800" dirty="0" smtClean="0"/>
              <a:t> </a:t>
            </a:r>
            <a:r>
              <a:rPr lang="en-GB" sz="2800" dirty="0" err="1" smtClean="0"/>
              <a:t>hukunitambua</a:t>
            </a:r>
            <a:r>
              <a:rPr lang="en-GB" sz="2800" dirty="0" smtClean="0"/>
              <a:t>, </a:t>
            </a:r>
            <a:r>
              <a:rPr lang="fi-FI" sz="2800" b="1" dirty="0" smtClean="0"/>
              <a:t>6 ili </a:t>
            </a:r>
            <a:r>
              <a:rPr lang="fi-FI" sz="2800" b="1" dirty="0" smtClean="0"/>
              <a:t>kwamba kutoka </a:t>
            </a:r>
            <a:r>
              <a:rPr lang="fi-FI" sz="2800" b="1" dirty="0" smtClean="0"/>
              <a:t>aawio </a:t>
            </a:r>
            <a:r>
              <a:rPr lang="fi-FI" sz="2800" b="1" dirty="0" smtClean="0"/>
              <a:t>ya jua </a:t>
            </a:r>
            <a:r>
              <a:rPr lang="en-GB" sz="2800" dirty="0" err="1" smtClean="0"/>
              <a:t>mpaka</a:t>
            </a:r>
            <a:r>
              <a:rPr lang="en-GB" sz="2800" dirty="0" smtClean="0"/>
              <a:t> </a:t>
            </a:r>
            <a:r>
              <a:rPr lang="en-GB" sz="2800" dirty="0" err="1" smtClean="0"/>
              <a:t>machweo</a:t>
            </a:r>
            <a:r>
              <a:rPr lang="en-GB" sz="2800" dirty="0" smtClean="0"/>
              <a:t> </a:t>
            </a:r>
            <a:r>
              <a:rPr lang="en-GB" sz="2800" dirty="0" err="1" smtClean="0"/>
              <a:t>yake</a:t>
            </a:r>
            <a:r>
              <a:rPr lang="en-GB" sz="2800" dirty="0" smtClean="0"/>
              <a:t>, </a:t>
            </a:r>
            <a:r>
              <a:rPr lang="en-GB" sz="2800" dirty="0" err="1" smtClean="0"/>
              <a:t>watu</a:t>
            </a:r>
            <a:r>
              <a:rPr lang="en-GB" sz="2800" dirty="0" smtClean="0"/>
              <a:t> </a:t>
            </a:r>
            <a:r>
              <a:rPr lang="en-GB" sz="2800" dirty="0" err="1" smtClean="0"/>
              <a:t>wapate</a:t>
            </a:r>
            <a:r>
              <a:rPr lang="en-GB" sz="2800" dirty="0" smtClean="0"/>
              <a:t> </a:t>
            </a:r>
            <a:r>
              <a:rPr lang="en-GB" sz="2800" dirty="0" err="1" smtClean="0"/>
              <a:t>kujua</a:t>
            </a:r>
            <a:r>
              <a:rPr lang="en-GB" sz="2800" dirty="0" smtClean="0"/>
              <a:t> </a:t>
            </a:r>
            <a:r>
              <a:rPr lang="en-GB" sz="2800" dirty="0" err="1" smtClean="0"/>
              <a:t>kwamba</a:t>
            </a:r>
            <a:r>
              <a:rPr lang="en-GB" sz="2800" dirty="0" smtClean="0"/>
              <a:t> </a:t>
            </a:r>
            <a:r>
              <a:rPr lang="en-GB" sz="2800" dirty="0" err="1" smtClean="0"/>
              <a:t>hakuna</a:t>
            </a:r>
            <a:r>
              <a:rPr lang="en-GB" sz="2800" dirty="0" smtClean="0"/>
              <a:t> </a:t>
            </a:r>
            <a:r>
              <a:rPr lang="en-GB" sz="2800" dirty="0" err="1" smtClean="0"/>
              <a:t>Mungu</a:t>
            </a:r>
            <a:r>
              <a:rPr lang="en-GB" sz="2800" dirty="0" smtClean="0"/>
              <a:t> </a:t>
            </a:r>
            <a:r>
              <a:rPr lang="en-GB" sz="2800" dirty="0" err="1" smtClean="0"/>
              <a:t>mwingine</a:t>
            </a:r>
            <a:r>
              <a:rPr lang="en-GB" sz="2800" dirty="0" smtClean="0"/>
              <a:t> </a:t>
            </a:r>
            <a:r>
              <a:rPr lang="en-GB" sz="2800" dirty="0" err="1" smtClean="0"/>
              <a:t>ila</a:t>
            </a:r>
            <a:r>
              <a:rPr lang="en-GB" sz="2800" dirty="0" smtClean="0"/>
              <a:t> Mimi. </a:t>
            </a:r>
            <a:r>
              <a:rPr lang="pl-PL" sz="2800" dirty="0" smtClean="0"/>
              <a:t>Mimi </a:t>
            </a:r>
            <a:r>
              <a:rPr lang="pl-PL" sz="2800" dirty="0" smtClean="0"/>
              <a:t>ndimi BWANA wala hakuna </a:t>
            </a:r>
            <a:r>
              <a:rPr lang="en-GB" sz="2800" dirty="0" err="1" smtClean="0"/>
              <a:t>mwingine</a:t>
            </a:r>
            <a:r>
              <a:rPr lang="en-GB" sz="2800" dirty="0" smtClean="0"/>
              <a:t>. </a:t>
            </a:r>
            <a:r>
              <a:rPr lang="en-GB" sz="2800" b="1" dirty="0" smtClean="0"/>
              <a:t>7 Mimi </a:t>
            </a:r>
            <a:r>
              <a:rPr lang="en-GB" sz="2800" b="1" dirty="0" err="1" smtClean="0"/>
              <a:t>ninaumba</a:t>
            </a:r>
            <a:r>
              <a:rPr lang="en-GB" sz="2800" b="1" dirty="0" smtClean="0"/>
              <a:t> </a:t>
            </a:r>
            <a:r>
              <a:rPr lang="en-GB" sz="2800" b="1" dirty="0" err="1" smtClean="0"/>
              <a:t>nuru</a:t>
            </a:r>
            <a:r>
              <a:rPr lang="en-GB" sz="2800" b="1" dirty="0" smtClean="0"/>
              <a:t> na </a:t>
            </a:r>
            <a:r>
              <a:rPr lang="en-GB" sz="2800" b="1" dirty="0" err="1" smtClean="0"/>
              <a:t>kuhuluku</a:t>
            </a:r>
            <a:r>
              <a:rPr lang="en-GB" sz="2800" b="1" dirty="0" smtClean="0"/>
              <a:t> </a:t>
            </a:r>
            <a:r>
              <a:rPr lang="en-GB" sz="2800" b="1" dirty="0" err="1" smtClean="0"/>
              <a:t>giza</a:t>
            </a:r>
            <a:r>
              <a:rPr lang="en-GB" sz="2800" b="1" dirty="0" smtClean="0"/>
              <a:t>, </a:t>
            </a:r>
            <a:r>
              <a:rPr lang="en-GB" sz="2800" dirty="0" err="1" smtClean="0"/>
              <a:t>ninaleta</a:t>
            </a:r>
            <a:r>
              <a:rPr lang="en-GB" sz="2800" dirty="0" smtClean="0"/>
              <a:t> </a:t>
            </a:r>
            <a:r>
              <a:rPr lang="en-GB" sz="2800" dirty="0" err="1" smtClean="0"/>
              <a:t>mafanikio</a:t>
            </a:r>
            <a:r>
              <a:rPr lang="en-GB" sz="2800" dirty="0" smtClean="0"/>
              <a:t> na </a:t>
            </a:r>
            <a:r>
              <a:rPr lang="en-GB" sz="2800" dirty="0" err="1" smtClean="0"/>
              <a:t>kusababisha</a:t>
            </a:r>
            <a:r>
              <a:rPr lang="en-GB" sz="2800" dirty="0" smtClean="0"/>
              <a:t> </a:t>
            </a:r>
            <a:r>
              <a:rPr lang="en-GB" sz="2800" dirty="0" err="1" smtClean="0"/>
              <a:t>maafa</a:t>
            </a:r>
            <a:r>
              <a:rPr lang="en-GB" sz="2800" dirty="0" smtClean="0"/>
              <a:t>, </a:t>
            </a:r>
            <a:r>
              <a:rPr lang="en-GB" sz="2800" dirty="0" smtClean="0"/>
              <a:t>Mimi</a:t>
            </a:r>
            <a:r>
              <a:rPr lang="en-GB" sz="2800" dirty="0" smtClean="0"/>
              <a:t>, BWANA, </a:t>
            </a:r>
            <a:r>
              <a:rPr lang="en-GB" sz="2800" dirty="0" err="1" smtClean="0"/>
              <a:t>hufanya</a:t>
            </a:r>
            <a:r>
              <a:rPr lang="en-GB" sz="2800" dirty="0" smtClean="0"/>
              <a:t> </a:t>
            </a:r>
            <a:r>
              <a:rPr lang="en-GB" sz="2800" dirty="0" err="1" smtClean="0"/>
              <a:t>vitu</a:t>
            </a:r>
            <a:r>
              <a:rPr lang="en-GB" sz="2800" dirty="0" smtClean="0"/>
              <a:t> </a:t>
            </a:r>
            <a:r>
              <a:rPr lang="en-GB" sz="2800" dirty="0" err="1" smtClean="0"/>
              <a:t>hivi</a:t>
            </a:r>
            <a:r>
              <a:rPr lang="en-GB" sz="2800" dirty="0" smtClean="0"/>
              <a:t> </a:t>
            </a:r>
            <a:r>
              <a:rPr lang="en-GB" sz="2800" dirty="0" err="1" smtClean="0"/>
              <a:t>vyote</a:t>
            </a:r>
            <a:r>
              <a:rPr lang="en-GB" sz="2800" dirty="0" smtClean="0"/>
              <a:t>. </a:t>
            </a:r>
            <a:r>
              <a:rPr lang="en-GB" sz="2800" dirty="0" smtClean="0"/>
              <a:t>	</a:t>
            </a:r>
            <a:r>
              <a:rPr lang="en-GB" sz="2800" dirty="0" err="1" smtClean="0"/>
              <a:t>Isaya</a:t>
            </a:r>
            <a:r>
              <a:rPr lang="en-GB" sz="2800" dirty="0" smtClean="0"/>
              <a:t> / </a:t>
            </a:r>
            <a:r>
              <a:rPr lang="en-GB" altLang="ja-JP" dirty="0" smtClean="0">
                <a:ea typeface="ＭＳ Ｐゴシック" charset="-128"/>
              </a:rPr>
              <a:t>Isaiah </a:t>
            </a:r>
            <a:r>
              <a:rPr lang="en-GB" altLang="ja-JP" dirty="0" smtClean="0">
                <a:ea typeface="ＭＳ Ｐゴシック" charset="-128"/>
              </a:rPr>
              <a:t>45:5-7</a:t>
            </a:r>
            <a:endParaRPr lang="ja-JP" altLang="en-US" smtClean="0">
              <a:ea typeface="ＭＳ Ｐゴシック" charset="-128"/>
            </a:endParaRPr>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p>
        </p:txBody>
      </p:sp>
      <p:sp>
        <p:nvSpPr>
          <p:cNvPr id="71683" name="Rectangle 3"/>
          <p:cNvSpPr>
            <a:spLocks noGrp="1" noChangeArrowheads="1"/>
          </p:cNvSpPr>
          <p:nvPr>
            <p:ph type="body" idx="1"/>
          </p:nvPr>
        </p:nvSpPr>
        <p:spPr/>
        <p:txBody>
          <a:bodyPr/>
          <a:lstStyle/>
          <a:p>
            <a:pPr eaLnBrk="1" hangingPunct="1">
              <a:defRPr/>
            </a:pPr>
            <a:endParaRPr lang="en-US" smtClean="0"/>
          </a:p>
        </p:txBody>
      </p:sp>
      <p:pic>
        <p:nvPicPr>
          <p:cNvPr id="41988" name="Picture 4" descr="uni1"/>
          <p:cNvPicPr>
            <a:picLocks noChangeAspect="1" noChangeArrowheads="1"/>
          </p:cNvPicPr>
          <p:nvPr/>
        </p:nvPicPr>
        <p:blipFill>
          <a:blip r:embed="rId2" cstate="print"/>
          <a:srcRect/>
          <a:stretch>
            <a:fillRect/>
          </a:stretch>
        </p:blipFill>
        <p:spPr bwMode="auto">
          <a:xfrm>
            <a:off x="179388" y="765175"/>
            <a:ext cx="8636000" cy="486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US" smtClean="0"/>
          </a:p>
        </p:txBody>
      </p:sp>
      <p:sp>
        <p:nvSpPr>
          <p:cNvPr id="72707" name="Rectangle 3"/>
          <p:cNvSpPr>
            <a:spLocks noGrp="1" noChangeArrowheads="1"/>
          </p:cNvSpPr>
          <p:nvPr>
            <p:ph type="body" idx="1"/>
          </p:nvPr>
        </p:nvSpPr>
        <p:spPr/>
        <p:txBody>
          <a:bodyPr/>
          <a:lstStyle/>
          <a:p>
            <a:pPr eaLnBrk="1" hangingPunct="1">
              <a:defRPr/>
            </a:pPr>
            <a:endParaRPr lang="en-US" smtClean="0"/>
          </a:p>
        </p:txBody>
      </p:sp>
      <p:pic>
        <p:nvPicPr>
          <p:cNvPr id="43012" name="Picture 4" descr="uni2"/>
          <p:cNvPicPr>
            <a:picLocks noChangeAspect="1" noChangeArrowheads="1"/>
          </p:cNvPicPr>
          <p:nvPr/>
        </p:nvPicPr>
        <p:blipFill>
          <a:blip r:embed="rId2" cstate="print"/>
          <a:srcRect/>
          <a:stretch>
            <a:fillRect/>
          </a:stretch>
        </p:blipFill>
        <p:spPr bwMode="auto">
          <a:xfrm>
            <a:off x="-252413" y="312738"/>
            <a:ext cx="9145588"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endParaRPr lang="en-US" smtClean="0"/>
          </a:p>
        </p:txBody>
      </p:sp>
      <p:sp>
        <p:nvSpPr>
          <p:cNvPr id="73731" name="Rectangle 3"/>
          <p:cNvSpPr>
            <a:spLocks noGrp="1" noChangeArrowheads="1"/>
          </p:cNvSpPr>
          <p:nvPr>
            <p:ph type="body" idx="1"/>
          </p:nvPr>
        </p:nvSpPr>
        <p:spPr/>
        <p:txBody>
          <a:bodyPr/>
          <a:lstStyle/>
          <a:p>
            <a:pPr eaLnBrk="1" hangingPunct="1">
              <a:defRPr/>
            </a:pPr>
            <a:endParaRPr lang="en-US" smtClean="0"/>
          </a:p>
        </p:txBody>
      </p:sp>
      <p:pic>
        <p:nvPicPr>
          <p:cNvPr id="44036" name="Picture 4" descr="uni3"/>
          <p:cNvPicPr>
            <a:picLocks noChangeAspect="1" noChangeArrowheads="1"/>
          </p:cNvPicPr>
          <p:nvPr/>
        </p:nvPicPr>
        <p:blipFill>
          <a:blip r:embed="rId2" cstate="print"/>
          <a:srcRect/>
          <a:stretch>
            <a:fillRect/>
          </a:stretch>
        </p:blipFill>
        <p:spPr bwMode="auto">
          <a:xfrm>
            <a:off x="179388" y="692150"/>
            <a:ext cx="85693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endParaRPr lang="en-US" smtClean="0"/>
          </a:p>
        </p:txBody>
      </p:sp>
      <p:sp>
        <p:nvSpPr>
          <p:cNvPr id="74755" name="Rectangle 3"/>
          <p:cNvSpPr>
            <a:spLocks noGrp="1" noChangeArrowheads="1"/>
          </p:cNvSpPr>
          <p:nvPr>
            <p:ph type="body" idx="1"/>
          </p:nvPr>
        </p:nvSpPr>
        <p:spPr/>
        <p:txBody>
          <a:bodyPr/>
          <a:lstStyle/>
          <a:p>
            <a:pPr eaLnBrk="1" hangingPunct="1">
              <a:defRPr/>
            </a:pPr>
            <a:endParaRPr lang="en-US" smtClean="0"/>
          </a:p>
        </p:txBody>
      </p:sp>
      <p:pic>
        <p:nvPicPr>
          <p:cNvPr id="45060" name="Picture 4" descr="uni4"/>
          <p:cNvPicPr>
            <a:picLocks noChangeAspect="1" noChangeArrowheads="1"/>
          </p:cNvPicPr>
          <p:nvPr/>
        </p:nvPicPr>
        <p:blipFill>
          <a:blip r:embed="rId2" cstate="print"/>
          <a:srcRect/>
          <a:stretch>
            <a:fillRect/>
          </a:stretch>
        </p:blipFill>
        <p:spPr bwMode="auto">
          <a:xfrm>
            <a:off x="539750" y="406400"/>
            <a:ext cx="8353425" cy="584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en-US" smtClean="0"/>
          </a:p>
        </p:txBody>
      </p:sp>
      <p:sp>
        <p:nvSpPr>
          <p:cNvPr id="75779" name="Rectangle 3"/>
          <p:cNvSpPr>
            <a:spLocks noGrp="1" noChangeArrowheads="1"/>
          </p:cNvSpPr>
          <p:nvPr>
            <p:ph type="body" idx="1"/>
          </p:nvPr>
        </p:nvSpPr>
        <p:spPr/>
        <p:txBody>
          <a:bodyPr/>
          <a:lstStyle/>
          <a:p>
            <a:pPr eaLnBrk="1" hangingPunct="1">
              <a:defRPr/>
            </a:pPr>
            <a:endParaRPr lang="en-US" smtClean="0"/>
          </a:p>
        </p:txBody>
      </p:sp>
      <p:pic>
        <p:nvPicPr>
          <p:cNvPr id="46084" name="Picture 4" descr="uni5"/>
          <p:cNvPicPr>
            <a:picLocks noChangeAspect="1" noChangeArrowheads="1"/>
          </p:cNvPicPr>
          <p:nvPr/>
        </p:nvPicPr>
        <p:blipFill>
          <a:blip r:embed="rId2" cstate="print"/>
          <a:srcRect/>
          <a:stretch>
            <a:fillRect/>
          </a:stretch>
        </p:blipFill>
        <p:spPr bwMode="auto">
          <a:xfrm>
            <a:off x="847725" y="823913"/>
            <a:ext cx="7685088"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type="body" idx="1"/>
          </p:nvPr>
        </p:nvSpPr>
        <p:spPr>
          <a:xfrm>
            <a:off x="323850" y="333375"/>
            <a:ext cx="8362950" cy="5797550"/>
          </a:xfrm>
        </p:spPr>
        <p:txBody>
          <a:bodyPr/>
          <a:lstStyle/>
          <a:p>
            <a:pPr eaLnBrk="1" hangingPunct="1">
              <a:defRPr/>
            </a:pPr>
            <a:r>
              <a:rPr lang="en-GB" dirty="0" smtClean="0"/>
              <a:t>Self Talk</a:t>
            </a:r>
          </a:p>
          <a:p>
            <a:pPr eaLnBrk="1" hangingPunct="1">
              <a:defRPr/>
            </a:pPr>
            <a:r>
              <a:rPr lang="en-GB" dirty="0" smtClean="0"/>
              <a:t>Battle for the mind</a:t>
            </a:r>
          </a:p>
          <a:p>
            <a:pPr eaLnBrk="1" hangingPunct="1">
              <a:defRPr/>
            </a:pPr>
            <a:r>
              <a:rPr lang="en-GB" dirty="0" smtClean="0"/>
              <a:t>“The savage mind” (Levi-Strauss), “The violence within” (</a:t>
            </a:r>
            <a:r>
              <a:rPr lang="en-GB" dirty="0" err="1" smtClean="0"/>
              <a:t>Tournier</a:t>
            </a:r>
            <a:r>
              <a:rPr lang="en-GB" dirty="0" smtClean="0"/>
              <a:t>)</a:t>
            </a:r>
          </a:p>
          <a:p>
            <a:pPr eaLnBrk="1" hangingPunct="1">
              <a:defRPr/>
            </a:pPr>
            <a:r>
              <a:rPr lang="en-GB" dirty="0" smtClean="0"/>
              <a:t>Don’t demonize, take responsibility.</a:t>
            </a:r>
          </a:p>
          <a:p>
            <a:pPr eaLnBrk="1" hangingPunct="1">
              <a:defRPr/>
            </a:pPr>
            <a:r>
              <a:rPr lang="en-GB" altLang="zh-CN" dirty="0" smtClean="0">
                <a:ea typeface="宋体" charset="-122"/>
              </a:rPr>
              <a:t> </a:t>
            </a: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smtClean="0"/>
              <a:t>The East is Demonized</a:t>
            </a:r>
          </a:p>
        </p:txBody>
      </p:sp>
      <p:sp>
        <p:nvSpPr>
          <p:cNvPr id="60419" name="Rectangle 3"/>
          <p:cNvSpPr>
            <a:spLocks noGrp="1" noChangeArrowheads="1"/>
          </p:cNvSpPr>
          <p:nvPr>
            <p:ph type="body" idx="1"/>
          </p:nvPr>
        </p:nvSpPr>
        <p:spPr/>
        <p:txBody>
          <a:bodyPr/>
          <a:lstStyle/>
          <a:p>
            <a:pPr eaLnBrk="1" hangingPunct="1">
              <a:defRPr/>
            </a:pPr>
            <a:endParaRPr lang="en-US" smtClean="0"/>
          </a:p>
        </p:txBody>
      </p:sp>
      <p:pic>
        <p:nvPicPr>
          <p:cNvPr id="48132" name="Picture 4" descr="demonlenin"/>
          <p:cNvPicPr>
            <a:picLocks noChangeAspect="1" noChangeArrowheads="1"/>
          </p:cNvPicPr>
          <p:nvPr/>
        </p:nvPicPr>
        <p:blipFill>
          <a:blip r:embed="rId2" cstate="print"/>
          <a:srcRect/>
          <a:stretch>
            <a:fillRect/>
          </a:stretch>
        </p:blipFill>
        <p:spPr bwMode="auto">
          <a:xfrm>
            <a:off x="2627313" y="1660525"/>
            <a:ext cx="3311525"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en-US" smtClean="0"/>
          </a:p>
        </p:txBody>
      </p:sp>
      <p:sp>
        <p:nvSpPr>
          <p:cNvPr id="56323" name="Rectangle 3"/>
          <p:cNvSpPr>
            <a:spLocks noGrp="1" noChangeArrowheads="1"/>
          </p:cNvSpPr>
          <p:nvPr>
            <p:ph type="body" idx="1"/>
          </p:nvPr>
        </p:nvSpPr>
        <p:spPr/>
        <p:txBody>
          <a:bodyPr/>
          <a:lstStyle/>
          <a:p>
            <a:pPr eaLnBrk="1" hangingPunct="1">
              <a:defRPr/>
            </a:pPr>
            <a:endParaRPr lang="en-US" smtClean="0"/>
          </a:p>
        </p:txBody>
      </p:sp>
      <p:pic>
        <p:nvPicPr>
          <p:cNvPr id="49156" name="Picture 4" descr="demoncommunism2"/>
          <p:cNvPicPr>
            <a:picLocks noChangeAspect="1" noChangeArrowheads="1"/>
          </p:cNvPicPr>
          <p:nvPr/>
        </p:nvPicPr>
        <p:blipFill>
          <a:blip r:embed="rId2" cstate="print"/>
          <a:srcRect/>
          <a:stretch>
            <a:fillRect/>
          </a:stretch>
        </p:blipFill>
        <p:spPr bwMode="auto">
          <a:xfrm>
            <a:off x="539750" y="482600"/>
            <a:ext cx="8064500" cy="589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smtClean="0"/>
              <a:t>The West is Demonized</a:t>
            </a:r>
          </a:p>
        </p:txBody>
      </p:sp>
      <p:sp>
        <p:nvSpPr>
          <p:cNvPr id="66563" name="Rectangle 3"/>
          <p:cNvSpPr>
            <a:spLocks noGrp="1" noChangeArrowheads="1"/>
          </p:cNvSpPr>
          <p:nvPr>
            <p:ph type="body" idx="1"/>
          </p:nvPr>
        </p:nvSpPr>
        <p:spPr/>
        <p:txBody>
          <a:bodyPr/>
          <a:lstStyle/>
          <a:p>
            <a:pPr eaLnBrk="1" hangingPunct="1">
              <a:defRPr/>
            </a:pPr>
            <a:endParaRPr lang="en-US" smtClean="0"/>
          </a:p>
        </p:txBody>
      </p:sp>
      <p:pic>
        <p:nvPicPr>
          <p:cNvPr id="50180" name="Picture 4" descr="demonizationbushblair"/>
          <p:cNvPicPr>
            <a:picLocks noChangeAspect="1" noChangeArrowheads="1"/>
          </p:cNvPicPr>
          <p:nvPr/>
        </p:nvPicPr>
        <p:blipFill>
          <a:blip r:embed="rId2" cstate="print"/>
          <a:srcRect/>
          <a:stretch>
            <a:fillRect/>
          </a:stretch>
        </p:blipFill>
        <p:spPr bwMode="auto">
          <a:xfrm>
            <a:off x="2555875" y="1300163"/>
            <a:ext cx="47625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6148" name="Picture 4" descr="dualism"/>
          <p:cNvPicPr>
            <a:picLocks noChangeAspect="1" noChangeArrowheads="1"/>
          </p:cNvPicPr>
          <p:nvPr/>
        </p:nvPicPr>
        <p:blipFill>
          <a:blip r:embed="rId2" cstate="print"/>
          <a:srcRect/>
          <a:stretch>
            <a:fillRect/>
          </a:stretch>
        </p:blipFill>
        <p:spPr bwMode="auto">
          <a:xfrm>
            <a:off x="1111250" y="0"/>
            <a:ext cx="6456363" cy="738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Somo</a:t>
            </a:r>
            <a:r>
              <a:rPr lang="en-US" b="1" dirty="0" smtClean="0"/>
              <a:t>  La  6:  </a:t>
            </a:r>
            <a:r>
              <a:rPr lang="en-US" b="1" dirty="0" err="1" smtClean="0"/>
              <a:t>Maswali</a:t>
            </a:r>
            <a:endParaRPr lang="en-GB" dirty="0"/>
          </a:p>
        </p:txBody>
      </p:sp>
      <p:sp>
        <p:nvSpPr>
          <p:cNvPr id="3" name="Content Placeholder 2"/>
          <p:cNvSpPr>
            <a:spLocks noGrp="1"/>
          </p:cNvSpPr>
          <p:nvPr>
            <p:ph sz="half" idx="1"/>
          </p:nvPr>
        </p:nvSpPr>
        <p:spPr>
          <a:xfrm>
            <a:off x="457200" y="1268760"/>
            <a:ext cx="4038600" cy="4862165"/>
          </a:xfrm>
        </p:spPr>
        <p:txBody>
          <a:bodyPr/>
          <a:lstStyle/>
          <a:p>
            <a:pPr lvl="0"/>
            <a:r>
              <a:rPr lang="en-US" sz="1600" dirty="0" smtClean="0"/>
              <a:t>Ni </a:t>
            </a:r>
            <a:r>
              <a:rPr lang="en-US" sz="1600" dirty="0" err="1" smtClean="0"/>
              <a:t>nani</a:t>
            </a:r>
            <a:r>
              <a:rPr lang="en-US" sz="1600" dirty="0" smtClean="0"/>
              <a:t>  </a:t>
            </a:r>
            <a:r>
              <a:rPr lang="en-US" sz="1600" dirty="0" err="1" smtClean="0"/>
              <a:t>wa</a:t>
            </a:r>
            <a:r>
              <a:rPr lang="en-US" sz="1600" dirty="0" smtClean="0"/>
              <a:t> </a:t>
            </a:r>
            <a:r>
              <a:rPr lang="en-US" sz="1600" dirty="0" err="1" smtClean="0"/>
              <a:t>mwisho</a:t>
            </a:r>
            <a:r>
              <a:rPr lang="en-US" sz="1600" dirty="0" smtClean="0"/>
              <a:t>  </a:t>
            </a:r>
            <a:r>
              <a:rPr lang="en-US" sz="1600" dirty="0" err="1" smtClean="0"/>
              <a:t>anayehusika</a:t>
            </a:r>
            <a:r>
              <a:rPr lang="en-US" sz="1600" dirty="0" smtClean="0"/>
              <a:t> na </a:t>
            </a:r>
            <a:r>
              <a:rPr lang="en-US" sz="1600" dirty="0" err="1" smtClean="0"/>
              <a:t>matatizo</a:t>
            </a:r>
            <a:r>
              <a:rPr lang="en-US" sz="1600" dirty="0" smtClean="0"/>
              <a:t> na </a:t>
            </a:r>
            <a:r>
              <a:rPr lang="en-US" sz="1600" dirty="0" err="1" smtClean="0"/>
              <a:t>majaribu</a:t>
            </a:r>
            <a:r>
              <a:rPr lang="en-US" sz="1600" dirty="0" smtClean="0"/>
              <a:t> </a:t>
            </a:r>
            <a:r>
              <a:rPr lang="en-US" sz="1600" dirty="0" err="1" smtClean="0"/>
              <a:t>yetu</a:t>
            </a:r>
            <a:r>
              <a:rPr lang="en-US" sz="1600" dirty="0" smtClean="0"/>
              <a:t>  ?</a:t>
            </a:r>
            <a:endParaRPr lang="en-GB" sz="1600" dirty="0" smtClean="0"/>
          </a:p>
          <a:p>
            <a:pPr lvl="0"/>
            <a:r>
              <a:rPr lang="en-US" sz="1600" dirty="0" err="1" smtClean="0"/>
              <a:t>Mungu</a:t>
            </a:r>
            <a:r>
              <a:rPr lang="en-US" sz="1600" dirty="0" smtClean="0"/>
              <a:t> / </a:t>
            </a:r>
            <a:r>
              <a:rPr lang="en-US" sz="1600" dirty="0" err="1" smtClean="0"/>
              <a:t>Tukio</a:t>
            </a:r>
            <a:r>
              <a:rPr lang="en-US" sz="1600" dirty="0" smtClean="0"/>
              <a:t> / </a:t>
            </a:r>
            <a:r>
              <a:rPr lang="en-US" sz="1600" dirty="0" err="1" smtClean="0"/>
              <a:t>Kiumbe</a:t>
            </a:r>
            <a:r>
              <a:rPr lang="en-US" sz="1600" dirty="0" smtClean="0"/>
              <a:t> </a:t>
            </a:r>
            <a:r>
              <a:rPr lang="en-US" sz="1600" dirty="0" err="1" smtClean="0"/>
              <a:t>mwenye</a:t>
            </a:r>
            <a:r>
              <a:rPr lang="en-US" sz="1600" dirty="0" smtClean="0"/>
              <a:t>  </a:t>
            </a:r>
            <a:r>
              <a:rPr lang="en-US" sz="1600" dirty="0" err="1" smtClean="0"/>
              <a:t>dhambi</a:t>
            </a:r>
            <a:r>
              <a:rPr lang="en-US" sz="1600" dirty="0" smtClean="0"/>
              <a:t> </a:t>
            </a:r>
            <a:r>
              <a:rPr lang="en-US" sz="1600" dirty="0" err="1" smtClean="0"/>
              <a:t>aitwaye</a:t>
            </a:r>
            <a:r>
              <a:rPr lang="en-US" sz="1600" dirty="0" smtClean="0"/>
              <a:t>  </a:t>
            </a:r>
            <a:r>
              <a:rPr lang="en-US" sz="1600" dirty="0" err="1" smtClean="0"/>
              <a:t>shetani</a:t>
            </a:r>
            <a:r>
              <a:rPr lang="en-US" sz="1600" dirty="0" smtClean="0"/>
              <a:t> / </a:t>
            </a:r>
            <a:r>
              <a:rPr lang="en-US" sz="1600" dirty="0" err="1" smtClean="0"/>
              <a:t>Viumbe</a:t>
            </a:r>
            <a:r>
              <a:rPr lang="en-US" sz="1600" dirty="0" smtClean="0"/>
              <a:t>  </a:t>
            </a:r>
            <a:r>
              <a:rPr lang="en-US" sz="1600" dirty="0" err="1" smtClean="0"/>
              <a:t>watenda</a:t>
            </a:r>
            <a:r>
              <a:rPr lang="en-US" sz="1600" dirty="0" smtClean="0"/>
              <a:t> </a:t>
            </a:r>
            <a:r>
              <a:rPr lang="en-US" sz="1600" dirty="0" err="1" smtClean="0"/>
              <a:t>dhambi</a:t>
            </a:r>
            <a:r>
              <a:rPr lang="en-US" sz="1600" dirty="0" smtClean="0"/>
              <a:t> </a:t>
            </a:r>
            <a:r>
              <a:rPr lang="en-US" sz="1600" dirty="0" err="1" smtClean="0"/>
              <a:t>wanaoitwa</a:t>
            </a:r>
            <a:r>
              <a:rPr lang="en-US" sz="1600" dirty="0" smtClean="0"/>
              <a:t> </a:t>
            </a:r>
            <a:r>
              <a:rPr lang="en-US" sz="1600" dirty="0" err="1" smtClean="0"/>
              <a:t>mashetani</a:t>
            </a:r>
            <a:r>
              <a:rPr lang="en-US" sz="1600" dirty="0" smtClean="0"/>
              <a:t> au </a:t>
            </a:r>
            <a:r>
              <a:rPr lang="en-US" sz="1600" dirty="0" err="1" smtClean="0"/>
              <a:t>pepo</a:t>
            </a:r>
            <a:r>
              <a:rPr lang="en-US" sz="1600" dirty="0" smtClean="0"/>
              <a:t>.</a:t>
            </a:r>
            <a:endParaRPr lang="en-GB" sz="1600" dirty="0" smtClean="0"/>
          </a:p>
          <a:p>
            <a:r>
              <a:rPr lang="en-US" sz="1600" dirty="0" smtClean="0"/>
              <a:t> </a:t>
            </a:r>
            <a:endParaRPr lang="en-GB" sz="1600" dirty="0" smtClean="0"/>
          </a:p>
          <a:p>
            <a:pPr lvl="0"/>
            <a:r>
              <a:rPr lang="en-US" sz="1600" dirty="0" smtClean="0"/>
              <a:t>Ni </a:t>
            </a:r>
            <a:r>
              <a:rPr lang="en-US" sz="1600" dirty="0" err="1" smtClean="0"/>
              <a:t>nani</a:t>
            </a:r>
            <a:r>
              <a:rPr lang="en-US" sz="1600" dirty="0" smtClean="0"/>
              <a:t> </a:t>
            </a:r>
            <a:r>
              <a:rPr lang="en-US" sz="1600" dirty="0" err="1" smtClean="0"/>
              <a:t>anahusika</a:t>
            </a:r>
            <a:r>
              <a:rPr lang="en-US" sz="1600" dirty="0" smtClean="0"/>
              <a:t>  na </a:t>
            </a:r>
            <a:r>
              <a:rPr lang="en-US" sz="1600" dirty="0" err="1" smtClean="0"/>
              <a:t>majaribu</a:t>
            </a:r>
            <a:r>
              <a:rPr lang="en-US" sz="1600" dirty="0" smtClean="0"/>
              <a:t> </a:t>
            </a:r>
            <a:r>
              <a:rPr lang="en-US" sz="1600" dirty="0" err="1" smtClean="0"/>
              <a:t>yetu</a:t>
            </a:r>
            <a:r>
              <a:rPr lang="en-US" sz="1600" dirty="0" smtClean="0"/>
              <a:t> </a:t>
            </a:r>
            <a:r>
              <a:rPr lang="en-US" sz="1600" dirty="0" err="1" smtClean="0"/>
              <a:t>kutenda</a:t>
            </a:r>
            <a:r>
              <a:rPr lang="en-US" sz="1600" dirty="0" smtClean="0"/>
              <a:t> </a:t>
            </a:r>
            <a:r>
              <a:rPr lang="en-US" sz="1600" dirty="0" err="1" smtClean="0"/>
              <a:t>dhambi</a:t>
            </a:r>
            <a:r>
              <a:rPr lang="en-US" sz="1600" dirty="0" smtClean="0"/>
              <a:t>  ?</a:t>
            </a:r>
            <a:endParaRPr lang="en-GB" sz="1600" dirty="0" smtClean="0"/>
          </a:p>
          <a:p>
            <a:pPr lvl="0"/>
            <a:r>
              <a:rPr lang="en-US" sz="1600" dirty="0" err="1" smtClean="0"/>
              <a:t>Mwili</a:t>
            </a:r>
            <a:r>
              <a:rPr lang="en-US" sz="1600" dirty="0" smtClean="0"/>
              <a:t> </a:t>
            </a:r>
            <a:r>
              <a:rPr lang="en-US" sz="1600" dirty="0" err="1" smtClean="0"/>
              <a:t>wetu</a:t>
            </a:r>
            <a:r>
              <a:rPr lang="en-US" sz="1600" dirty="0" smtClean="0"/>
              <a:t> </a:t>
            </a:r>
            <a:r>
              <a:rPr lang="en-US" sz="1600" dirty="0" err="1" smtClean="0"/>
              <a:t>wenyewe</a:t>
            </a:r>
            <a:r>
              <a:rPr lang="en-US" sz="1600" dirty="0" smtClean="0"/>
              <a:t> </a:t>
            </a:r>
            <a:r>
              <a:rPr lang="en-US" sz="1600" dirty="0" err="1" smtClean="0"/>
              <a:t>wanadamu</a:t>
            </a:r>
            <a:r>
              <a:rPr lang="en-US" sz="1600" dirty="0" smtClean="0"/>
              <a:t> / </a:t>
            </a:r>
            <a:r>
              <a:rPr lang="en-US" sz="1600" dirty="0" err="1" smtClean="0"/>
              <a:t>Mungu</a:t>
            </a:r>
            <a:r>
              <a:rPr lang="en-US" sz="1600" dirty="0" smtClean="0"/>
              <a:t> / </a:t>
            </a:r>
            <a:r>
              <a:rPr lang="en-US" sz="1600" dirty="0" err="1" smtClean="0"/>
              <a:t>Roho</a:t>
            </a:r>
            <a:r>
              <a:rPr lang="en-US" sz="1600" dirty="0" smtClean="0"/>
              <a:t>  </a:t>
            </a:r>
            <a:r>
              <a:rPr lang="en-US" sz="1600" dirty="0" err="1" smtClean="0"/>
              <a:t>wachafu</a:t>
            </a:r>
            <a:r>
              <a:rPr lang="en-US" sz="1600" dirty="0" smtClean="0"/>
              <a:t> / </a:t>
            </a:r>
            <a:r>
              <a:rPr lang="en-US" sz="1600" dirty="0" err="1" smtClean="0"/>
              <a:t>Kiumbe</a:t>
            </a:r>
            <a:r>
              <a:rPr lang="en-US" sz="1600" dirty="0" smtClean="0"/>
              <a:t> </a:t>
            </a:r>
            <a:r>
              <a:rPr lang="en-US" sz="1600" dirty="0" err="1" smtClean="0"/>
              <a:t>mtenda</a:t>
            </a:r>
            <a:r>
              <a:rPr lang="en-US" sz="1600" dirty="0" smtClean="0"/>
              <a:t> </a:t>
            </a:r>
            <a:r>
              <a:rPr lang="en-US" sz="1600" dirty="0" err="1" smtClean="0"/>
              <a:t>dhambi</a:t>
            </a:r>
            <a:r>
              <a:rPr lang="en-US" sz="1600" dirty="0" smtClean="0"/>
              <a:t> </a:t>
            </a:r>
            <a:r>
              <a:rPr lang="en-US" sz="1600" dirty="0" err="1" smtClean="0"/>
              <a:t>aitwaye</a:t>
            </a:r>
            <a:r>
              <a:rPr lang="en-US" sz="1600" dirty="0" smtClean="0"/>
              <a:t> </a:t>
            </a:r>
            <a:r>
              <a:rPr lang="en-US" sz="1600" dirty="0" err="1" smtClean="0"/>
              <a:t>shetani</a:t>
            </a:r>
            <a:endParaRPr lang="en-GB" sz="1600" dirty="0" smtClean="0"/>
          </a:p>
          <a:p>
            <a:r>
              <a:rPr lang="en-US" sz="1600" dirty="0" smtClean="0"/>
              <a:t> </a:t>
            </a:r>
            <a:endParaRPr lang="en-GB" sz="1600" dirty="0" smtClean="0"/>
          </a:p>
          <a:p>
            <a:pPr lvl="0"/>
            <a:r>
              <a:rPr lang="en-US" sz="1600" dirty="0" err="1" smtClean="0"/>
              <a:t>Neno</a:t>
            </a:r>
            <a:r>
              <a:rPr lang="en-US" sz="1600" dirty="0" smtClean="0"/>
              <a:t> '</a:t>
            </a:r>
            <a:r>
              <a:rPr lang="en-US" sz="1600" dirty="0" err="1" smtClean="0"/>
              <a:t>Ibilisi</a:t>
            </a:r>
            <a:r>
              <a:rPr lang="en-US" sz="1600" dirty="0" smtClean="0"/>
              <a:t>’  </a:t>
            </a:r>
            <a:r>
              <a:rPr lang="en-US" sz="1600" dirty="0" err="1" smtClean="0"/>
              <a:t>maana</a:t>
            </a:r>
            <a:r>
              <a:rPr lang="en-US" sz="1600" dirty="0" smtClean="0"/>
              <a:t> </a:t>
            </a:r>
            <a:r>
              <a:rPr lang="en-US" sz="1600" dirty="0" err="1" smtClean="0"/>
              <a:t>yeke</a:t>
            </a:r>
            <a:r>
              <a:rPr lang="en-US" sz="1600" dirty="0" smtClean="0"/>
              <a:t>  </a:t>
            </a:r>
            <a:r>
              <a:rPr lang="en-US" sz="1600" dirty="0" err="1" smtClean="0"/>
              <a:t>nini</a:t>
            </a:r>
            <a:r>
              <a:rPr lang="en-US" sz="1600" dirty="0" smtClean="0"/>
              <a:t>  ?</a:t>
            </a:r>
            <a:endParaRPr lang="en-GB" sz="1600" dirty="0" smtClean="0"/>
          </a:p>
          <a:p>
            <a:pPr lvl="0"/>
            <a:r>
              <a:rPr lang="en-US" sz="1600" dirty="0" err="1" smtClean="0"/>
              <a:t>Dhambi</a:t>
            </a:r>
            <a:r>
              <a:rPr lang="en-US" sz="1600" dirty="0" smtClean="0"/>
              <a:t> /  </a:t>
            </a:r>
            <a:r>
              <a:rPr lang="en-US" sz="1600" dirty="0" err="1" smtClean="0"/>
              <a:t>Nyoka</a:t>
            </a:r>
            <a:r>
              <a:rPr lang="en-US" sz="1600" dirty="0" smtClean="0"/>
              <a:t> / </a:t>
            </a:r>
            <a:r>
              <a:rPr lang="en-US" sz="1600" dirty="0" err="1" smtClean="0"/>
              <a:t>Mshitaki</a:t>
            </a:r>
            <a:r>
              <a:rPr lang="en-US" sz="1600" dirty="0" smtClean="0"/>
              <a:t> </a:t>
            </a:r>
            <a:r>
              <a:rPr lang="en-US" sz="1600" dirty="0" smtClean="0"/>
              <a:t>/ </a:t>
            </a:r>
            <a:r>
              <a:rPr lang="en-US" sz="1600" dirty="0" err="1" smtClean="0"/>
              <a:t>mchongeaji</a:t>
            </a:r>
            <a:r>
              <a:rPr lang="en-US" sz="1600" dirty="0" smtClean="0"/>
              <a:t>	</a:t>
            </a:r>
            <a:r>
              <a:rPr lang="en-US" sz="1600" dirty="0" smtClean="0"/>
              <a:t>/</a:t>
            </a:r>
            <a:r>
              <a:rPr lang="en-US" sz="1600" dirty="0" err="1" smtClean="0"/>
              <a:t>Lusifa</a:t>
            </a:r>
            <a:r>
              <a:rPr lang="en-US" sz="1600" dirty="0" smtClean="0"/>
              <a:t>.</a:t>
            </a:r>
            <a:endParaRPr lang="en-GB" sz="1600" dirty="0" smtClean="0"/>
          </a:p>
          <a:p>
            <a:r>
              <a:rPr lang="en-US" sz="1600" dirty="0" smtClean="0"/>
              <a:t> </a:t>
            </a:r>
            <a:endParaRPr lang="en-GB" sz="1600" dirty="0" smtClean="0"/>
          </a:p>
          <a:p>
            <a:pPr lvl="0"/>
            <a:r>
              <a:rPr lang="en-US" sz="1600" dirty="0" err="1" smtClean="0"/>
              <a:t>Neno</a:t>
            </a:r>
            <a:r>
              <a:rPr lang="en-US" sz="1600" dirty="0" smtClean="0"/>
              <a:t> '</a:t>
            </a:r>
            <a:r>
              <a:rPr lang="en-US" sz="1600" dirty="0" err="1" smtClean="0"/>
              <a:t>Shetani</a:t>
            </a:r>
            <a:r>
              <a:rPr lang="en-US" sz="1600" dirty="0" smtClean="0"/>
              <a:t>’  </a:t>
            </a:r>
            <a:r>
              <a:rPr lang="en-US" sz="1600" dirty="0" err="1" smtClean="0"/>
              <a:t>lina</a:t>
            </a:r>
            <a:r>
              <a:rPr lang="en-US" sz="1600" dirty="0" smtClean="0"/>
              <a:t> </a:t>
            </a:r>
            <a:r>
              <a:rPr lang="en-US" sz="1600" dirty="0" err="1" smtClean="0"/>
              <a:t>maana</a:t>
            </a:r>
            <a:r>
              <a:rPr lang="en-US" sz="1600" dirty="0" smtClean="0"/>
              <a:t> </a:t>
            </a:r>
            <a:r>
              <a:rPr lang="en-US" sz="1600" dirty="0" err="1" smtClean="0"/>
              <a:t>gani</a:t>
            </a:r>
            <a:r>
              <a:rPr lang="en-US" sz="1600" dirty="0" smtClean="0"/>
              <a:t> ?</a:t>
            </a:r>
            <a:endParaRPr lang="en-GB" sz="1600" dirty="0" smtClean="0"/>
          </a:p>
          <a:p>
            <a:pPr lvl="0"/>
            <a:r>
              <a:rPr lang="en-US" sz="1600" dirty="0" err="1" smtClean="0"/>
              <a:t>Mtenda</a:t>
            </a:r>
            <a:r>
              <a:rPr lang="en-US" sz="1600" dirty="0" smtClean="0"/>
              <a:t> </a:t>
            </a:r>
            <a:r>
              <a:rPr lang="en-US" sz="1600" dirty="0" err="1" smtClean="0"/>
              <a:t>dhambi</a:t>
            </a:r>
            <a:r>
              <a:rPr lang="en-US" sz="1600" dirty="0" smtClean="0"/>
              <a:t>	</a:t>
            </a:r>
            <a:r>
              <a:rPr lang="en-US" sz="1600" dirty="0" smtClean="0"/>
              <a:t> / </a:t>
            </a:r>
            <a:r>
              <a:rPr lang="en-US" sz="1600" dirty="0" err="1" smtClean="0"/>
              <a:t>Adui</a:t>
            </a:r>
            <a:r>
              <a:rPr lang="en-US" sz="1600" dirty="0" smtClean="0"/>
              <a:t> /  </a:t>
            </a:r>
            <a:r>
              <a:rPr lang="en-US" sz="1600" dirty="0" err="1" smtClean="0"/>
              <a:t>Mnyama</a:t>
            </a:r>
            <a:r>
              <a:rPr lang="en-US" sz="1600" dirty="0" smtClean="0"/>
              <a:t>	</a:t>
            </a:r>
            <a:r>
              <a:rPr lang="en-US" sz="1600" dirty="0" smtClean="0"/>
              <a:t>/   </a:t>
            </a:r>
            <a:r>
              <a:rPr lang="en-US" sz="1600" dirty="0" err="1" smtClean="0"/>
              <a:t>Mfalme</a:t>
            </a:r>
            <a:r>
              <a:rPr lang="en-US" sz="1600" dirty="0" smtClean="0"/>
              <a:t> </a:t>
            </a:r>
            <a:r>
              <a:rPr lang="en-US" sz="1600" dirty="0" err="1" smtClean="0"/>
              <a:t>wa</a:t>
            </a:r>
            <a:r>
              <a:rPr lang="en-US" sz="1600" dirty="0" smtClean="0"/>
              <a:t> </a:t>
            </a:r>
            <a:r>
              <a:rPr lang="en-US" sz="1600" dirty="0" err="1" smtClean="0"/>
              <a:t>pepo</a:t>
            </a:r>
            <a:endParaRPr lang="en-GB" sz="1600" dirty="0" smtClean="0"/>
          </a:p>
          <a:p>
            <a:endParaRPr lang="en-GB" dirty="0"/>
          </a:p>
        </p:txBody>
      </p:sp>
      <p:sp>
        <p:nvSpPr>
          <p:cNvPr id="4" name="Content Placeholder 3"/>
          <p:cNvSpPr>
            <a:spLocks noGrp="1"/>
          </p:cNvSpPr>
          <p:nvPr>
            <p:ph sz="half" idx="2"/>
          </p:nvPr>
        </p:nvSpPr>
        <p:spPr/>
        <p:txBody>
          <a:bodyPr/>
          <a:lstStyle/>
          <a:p>
            <a:pPr lvl="0"/>
            <a:r>
              <a:rPr lang="en-US" sz="1600" dirty="0" smtClean="0"/>
              <a:t>Je ! </a:t>
            </a:r>
            <a:r>
              <a:rPr lang="en-US" sz="1600" dirty="0" err="1" smtClean="0"/>
              <a:t>neno</a:t>
            </a:r>
            <a:r>
              <a:rPr lang="en-US" sz="1600" dirty="0" smtClean="0"/>
              <a:t> "</a:t>
            </a:r>
            <a:r>
              <a:rPr lang="en-US" sz="1600" dirty="0" err="1" smtClean="0"/>
              <a:t>Shetani</a:t>
            </a:r>
            <a:r>
              <a:rPr lang="en-US" sz="1600" dirty="0" smtClean="0"/>
              <a:t>" </a:t>
            </a:r>
            <a:r>
              <a:rPr lang="en-US" sz="1600" dirty="0" err="1" smtClean="0"/>
              <a:t>laweza</a:t>
            </a:r>
            <a:r>
              <a:rPr lang="en-US" sz="1600" dirty="0" smtClean="0"/>
              <a:t>  </a:t>
            </a:r>
            <a:r>
              <a:rPr lang="en-US" sz="1600" dirty="0" err="1" smtClean="0"/>
              <a:t>kutumika</a:t>
            </a:r>
            <a:r>
              <a:rPr lang="en-US" sz="1600" dirty="0" smtClean="0"/>
              <a:t> </a:t>
            </a:r>
            <a:r>
              <a:rPr lang="en-US" sz="1600" dirty="0" err="1" smtClean="0"/>
              <a:t>kwa</a:t>
            </a:r>
            <a:r>
              <a:rPr lang="en-US" sz="1600" dirty="0" smtClean="0"/>
              <a:t> </a:t>
            </a:r>
            <a:r>
              <a:rPr lang="en-US" sz="1600" dirty="0" err="1" smtClean="0"/>
              <a:t>watu</a:t>
            </a:r>
            <a:r>
              <a:rPr lang="en-US" sz="1600" dirty="0" smtClean="0"/>
              <a:t> </a:t>
            </a:r>
            <a:r>
              <a:rPr lang="en-US" sz="1600" dirty="0" err="1" smtClean="0"/>
              <a:t>wema</a:t>
            </a:r>
            <a:r>
              <a:rPr lang="en-US" sz="1600" dirty="0" smtClean="0"/>
              <a:t> ?</a:t>
            </a:r>
            <a:endParaRPr lang="en-GB" sz="1600" dirty="0" smtClean="0"/>
          </a:p>
          <a:p>
            <a:r>
              <a:rPr lang="en-US" sz="1600" dirty="0" smtClean="0"/>
              <a:t> </a:t>
            </a:r>
            <a:endParaRPr lang="en-GB" sz="1600" dirty="0" smtClean="0"/>
          </a:p>
          <a:p>
            <a:pPr lvl="0"/>
            <a:r>
              <a:rPr lang="en-US" sz="1600" dirty="0" smtClean="0"/>
              <a:t>‘</a:t>
            </a:r>
            <a:r>
              <a:rPr lang="en-US" sz="1600" dirty="0" err="1" smtClean="0"/>
              <a:t>Shetani</a:t>
            </a:r>
            <a:r>
              <a:rPr lang="en-US" sz="1600" dirty="0" smtClean="0"/>
              <a:t>’  </a:t>
            </a:r>
            <a:r>
              <a:rPr lang="en-US" sz="1600" dirty="0" err="1" smtClean="0"/>
              <a:t>na'Ibilisi</a:t>
            </a:r>
            <a:r>
              <a:rPr lang="en-US" sz="1600" dirty="0" smtClean="0"/>
              <a:t>’ </a:t>
            </a:r>
            <a:r>
              <a:rPr lang="en-US" sz="1600" dirty="0" err="1" smtClean="0"/>
              <a:t>kwa</a:t>
            </a:r>
            <a:r>
              <a:rPr lang="en-US" sz="1600" dirty="0" smtClean="0"/>
              <a:t> </a:t>
            </a:r>
            <a:r>
              <a:rPr lang="en-US" sz="1600" dirty="0" err="1" smtClean="0"/>
              <a:t>maneno</a:t>
            </a:r>
            <a:r>
              <a:rPr lang="en-US" sz="1600" dirty="0" smtClean="0"/>
              <a:t> </a:t>
            </a:r>
            <a:r>
              <a:rPr lang="en-US" sz="1600" dirty="0" err="1" smtClean="0"/>
              <a:t>ya</a:t>
            </a:r>
            <a:r>
              <a:rPr lang="en-US" sz="1600" dirty="0" smtClean="0"/>
              <a:t> </a:t>
            </a:r>
            <a:r>
              <a:rPr lang="en-US" sz="1600" dirty="0" err="1" smtClean="0"/>
              <a:t>mifano</a:t>
            </a:r>
            <a:r>
              <a:rPr lang="en-US" sz="1600" dirty="0" smtClean="0"/>
              <a:t> </a:t>
            </a:r>
            <a:r>
              <a:rPr lang="en-US" sz="1600" dirty="0" err="1" smtClean="0"/>
              <a:t>yaweza</a:t>
            </a:r>
            <a:r>
              <a:rPr lang="en-US" sz="1600" dirty="0" smtClean="0"/>
              <a:t> </a:t>
            </a:r>
            <a:r>
              <a:rPr lang="en-US" sz="1600" dirty="0" err="1" smtClean="0"/>
              <a:t>kutaja</a:t>
            </a:r>
            <a:r>
              <a:rPr lang="en-US" sz="1600" dirty="0" smtClean="0"/>
              <a:t> </a:t>
            </a:r>
            <a:r>
              <a:rPr lang="en-US" sz="1600" dirty="0" err="1" smtClean="0"/>
              <a:t>kitu</a:t>
            </a:r>
            <a:r>
              <a:rPr lang="en-US" sz="1600" dirty="0" smtClean="0"/>
              <a:t> </a:t>
            </a:r>
            <a:r>
              <a:rPr lang="en-US" sz="1600" dirty="0" err="1" smtClean="0"/>
              <a:t>gani</a:t>
            </a:r>
            <a:r>
              <a:rPr lang="en-US" sz="1600" dirty="0" smtClean="0"/>
              <a:t>  ?</a:t>
            </a:r>
            <a:endParaRPr lang="en-GB" sz="1600" dirty="0" smtClean="0"/>
          </a:p>
          <a:p>
            <a:r>
              <a:rPr lang="en-US" sz="1600" dirty="0" smtClean="0"/>
              <a:t> </a:t>
            </a:r>
            <a:endParaRPr lang="en-GB" sz="1600" dirty="0" smtClean="0"/>
          </a:p>
          <a:p>
            <a:pPr lvl="0"/>
            <a:r>
              <a:rPr lang="en-US" sz="1600" dirty="0" err="1" smtClean="0"/>
              <a:t>Tunaelewa</a:t>
            </a:r>
            <a:r>
              <a:rPr lang="en-US" sz="1600" dirty="0" smtClean="0"/>
              <a:t> </a:t>
            </a:r>
            <a:r>
              <a:rPr lang="en-US" sz="1600" dirty="0" err="1" smtClean="0"/>
              <a:t>kwa</a:t>
            </a:r>
            <a:r>
              <a:rPr lang="en-US" sz="1600" dirty="0" smtClean="0"/>
              <a:t> </a:t>
            </a:r>
            <a:r>
              <a:rPr lang="en-US" sz="1600" dirty="0" err="1" smtClean="0"/>
              <a:t>jinsi</a:t>
            </a:r>
            <a:r>
              <a:rPr lang="en-US" sz="1600" dirty="0" smtClean="0"/>
              <a:t> </a:t>
            </a:r>
            <a:r>
              <a:rPr lang="en-US" sz="1600" dirty="0" err="1" smtClean="0"/>
              <a:t>gani</a:t>
            </a:r>
            <a:r>
              <a:rPr lang="en-US" sz="1600" dirty="0" smtClean="0"/>
              <a:t> '</a:t>
            </a:r>
            <a:r>
              <a:rPr lang="en-US" sz="1600" dirty="0" err="1" smtClean="0"/>
              <a:t>pepo</a:t>
            </a:r>
            <a:r>
              <a:rPr lang="en-US" sz="1600" dirty="0" smtClean="0"/>
              <a:t>’  </a:t>
            </a:r>
            <a:r>
              <a:rPr lang="en-US" sz="1600" dirty="0" err="1" smtClean="0"/>
              <a:t>kama</a:t>
            </a:r>
            <a:r>
              <a:rPr lang="en-US" sz="1600" dirty="0" smtClean="0"/>
              <a:t> </a:t>
            </a:r>
            <a:r>
              <a:rPr lang="en-US" sz="1600" dirty="0" err="1" smtClean="0"/>
              <a:t>walivyotajwa</a:t>
            </a:r>
            <a:r>
              <a:rPr lang="en-US" sz="1600" dirty="0" smtClean="0"/>
              <a:t> </a:t>
            </a:r>
            <a:r>
              <a:rPr lang="en-US" sz="1600" dirty="0" err="1" smtClean="0"/>
              <a:t>kwenye</a:t>
            </a:r>
            <a:r>
              <a:rPr lang="en-US" sz="1600" dirty="0" smtClean="0"/>
              <a:t>  </a:t>
            </a:r>
            <a:r>
              <a:rPr lang="en-US" sz="1600" dirty="0" err="1" smtClean="0"/>
              <a:t>Agano</a:t>
            </a:r>
            <a:r>
              <a:rPr lang="en-US" sz="1600" dirty="0" smtClean="0"/>
              <a:t> </a:t>
            </a:r>
            <a:r>
              <a:rPr lang="en-US" sz="1600" dirty="0" err="1" smtClean="0"/>
              <a:t>Jipya</a:t>
            </a:r>
            <a:r>
              <a:rPr lang="en-US" sz="1600" dirty="0" smtClean="0"/>
              <a:t> </a:t>
            </a:r>
            <a:endParaRPr lang="en-GB" sz="1600" dirty="0" smtClean="0"/>
          </a:p>
          <a:p>
            <a:pPr lvl="0"/>
            <a:r>
              <a:rPr lang="en-US" sz="1600" dirty="0" err="1" smtClean="0"/>
              <a:t>Malaika</a:t>
            </a:r>
            <a:r>
              <a:rPr lang="en-US" sz="1600" dirty="0" smtClean="0"/>
              <a:t>  </a:t>
            </a:r>
            <a:r>
              <a:rPr lang="en-US" sz="1600" dirty="0" err="1" smtClean="0"/>
              <a:t>watenda</a:t>
            </a:r>
            <a:r>
              <a:rPr lang="en-US" sz="1600" dirty="0" smtClean="0"/>
              <a:t> </a:t>
            </a:r>
            <a:r>
              <a:rPr lang="en-US" sz="1600" dirty="0" err="1" smtClean="0"/>
              <a:t>dhambi</a:t>
            </a:r>
            <a:endParaRPr lang="en-GB" sz="1600" dirty="0" smtClean="0"/>
          </a:p>
          <a:p>
            <a:pPr lvl="0"/>
            <a:r>
              <a:rPr lang="en-US" sz="1600" dirty="0" err="1" smtClean="0"/>
              <a:t>Magonjwa</a:t>
            </a:r>
            <a:endParaRPr lang="en-GB" sz="1600" dirty="0" smtClean="0"/>
          </a:p>
          <a:p>
            <a:pPr lvl="0"/>
            <a:r>
              <a:rPr lang="en-US" sz="1600" dirty="0" err="1" smtClean="0"/>
              <a:t>Msemo</a:t>
            </a:r>
            <a:r>
              <a:rPr lang="en-US" sz="1600" dirty="0" smtClean="0"/>
              <a:t> </a:t>
            </a:r>
            <a:r>
              <a:rPr lang="en-US" sz="1600" dirty="0" err="1" smtClean="0"/>
              <a:t>wa</a:t>
            </a:r>
            <a:r>
              <a:rPr lang="en-US" sz="1600" dirty="0" smtClean="0"/>
              <a:t> </a:t>
            </a:r>
            <a:r>
              <a:rPr lang="en-US" sz="1600" dirty="0" err="1" smtClean="0"/>
              <a:t>siku</a:t>
            </a:r>
            <a:r>
              <a:rPr lang="en-US" sz="1600" dirty="0" smtClean="0"/>
              <a:t> </a:t>
            </a:r>
            <a:r>
              <a:rPr lang="en-US" sz="1600" dirty="0" err="1" smtClean="0"/>
              <a:t>zile</a:t>
            </a:r>
            <a:r>
              <a:rPr lang="en-US" sz="1600" dirty="0" smtClean="0"/>
              <a:t> </a:t>
            </a:r>
            <a:r>
              <a:rPr lang="en-US" sz="1600" dirty="0" err="1" smtClean="0"/>
              <a:t>wa</a:t>
            </a:r>
            <a:r>
              <a:rPr lang="en-US" sz="1600" dirty="0" smtClean="0"/>
              <a:t> </a:t>
            </a:r>
            <a:r>
              <a:rPr lang="en-US" sz="1600" dirty="0" err="1" smtClean="0"/>
              <a:t>magonjwa</a:t>
            </a:r>
            <a:r>
              <a:rPr lang="en-US" sz="1600" dirty="0" smtClean="0"/>
              <a:t>, </a:t>
            </a:r>
            <a:r>
              <a:rPr lang="en-US" sz="1600" dirty="0" err="1" smtClean="0"/>
              <a:t>ambayo</a:t>
            </a:r>
            <a:r>
              <a:rPr lang="en-US" sz="1600" dirty="0" smtClean="0"/>
              <a:t> </a:t>
            </a:r>
            <a:r>
              <a:rPr lang="en-US" sz="1600" dirty="0" err="1" smtClean="0"/>
              <a:t>watu</a:t>
            </a:r>
            <a:r>
              <a:rPr lang="en-US" sz="1600" dirty="0" smtClean="0"/>
              <a:t> </a:t>
            </a:r>
            <a:r>
              <a:rPr lang="en-US" sz="1600" dirty="0" err="1" smtClean="0"/>
              <a:t>walidhani</a:t>
            </a:r>
            <a:r>
              <a:rPr lang="en-US" sz="1600" dirty="0" smtClean="0"/>
              <a:t> </a:t>
            </a:r>
            <a:r>
              <a:rPr lang="en-US" sz="1600" dirty="0" err="1" smtClean="0"/>
              <a:t>yalisababishwa</a:t>
            </a:r>
            <a:r>
              <a:rPr lang="en-US" sz="1600" dirty="0" smtClean="0"/>
              <a:t> </a:t>
            </a:r>
            <a:r>
              <a:rPr lang="en-US" sz="1600" dirty="0" err="1" smtClean="0"/>
              <a:t>na'pepo</a:t>
            </a:r>
            <a:r>
              <a:rPr lang="en-US" sz="1600" dirty="0" smtClean="0"/>
              <a:t>’</a:t>
            </a:r>
            <a:endParaRPr lang="en-GB" sz="1600" dirty="0" smtClean="0"/>
          </a:p>
          <a:p>
            <a:pPr lvl="0"/>
            <a:r>
              <a:rPr lang="en-US" sz="1600" dirty="0" err="1" smtClean="0"/>
              <a:t>Viumbe</a:t>
            </a:r>
            <a:r>
              <a:rPr lang="en-US" sz="1600" dirty="0" smtClean="0"/>
              <a:t> </a:t>
            </a:r>
            <a:r>
              <a:rPr lang="en-US" sz="1600" dirty="0" err="1" smtClean="0"/>
              <a:t>wa</a:t>
            </a:r>
            <a:r>
              <a:rPr lang="en-US" sz="1600" dirty="0" smtClean="0"/>
              <a:t>  </a:t>
            </a:r>
            <a:r>
              <a:rPr lang="en-US" sz="1600" dirty="0" err="1" smtClean="0"/>
              <a:t>roho</a:t>
            </a:r>
            <a:r>
              <a:rPr lang="en-US" sz="1600" dirty="0" smtClean="0"/>
              <a:t>.</a:t>
            </a:r>
            <a:endParaRPr lang="en-GB" sz="1600" dirty="0" smtClean="0"/>
          </a:p>
          <a:p>
            <a:r>
              <a:rPr lang="en-US" sz="1600" dirty="0" smtClean="0"/>
              <a:t> </a:t>
            </a:r>
            <a:endParaRPr lang="en-GB" sz="1600" dirty="0" smtClean="0"/>
          </a:p>
          <a:p>
            <a:r>
              <a:rPr lang="en-US" sz="1600" dirty="0" smtClean="0"/>
              <a:t>8.  </a:t>
            </a:r>
            <a:r>
              <a:rPr lang="en-US" sz="1600" dirty="0" err="1" smtClean="0"/>
              <a:t>Unamwelewa</a:t>
            </a:r>
            <a:r>
              <a:rPr lang="en-US" sz="1600" dirty="0" smtClean="0"/>
              <a:t>  </a:t>
            </a:r>
            <a:r>
              <a:rPr lang="en-US" sz="1600" dirty="0" err="1" smtClean="0"/>
              <a:t>vipi</a:t>
            </a:r>
            <a:r>
              <a:rPr lang="en-US" sz="1600" dirty="0" smtClean="0"/>
              <a:t> </a:t>
            </a:r>
            <a:r>
              <a:rPr lang="en-US" sz="1600" dirty="0" err="1" smtClean="0"/>
              <a:t>nyoka</a:t>
            </a:r>
            <a:r>
              <a:rPr lang="en-US" sz="1600" dirty="0" smtClean="0"/>
              <a:t> </a:t>
            </a:r>
            <a:r>
              <a:rPr lang="en-US" sz="1600" dirty="0" err="1" smtClean="0"/>
              <a:t>wa</a:t>
            </a:r>
            <a:r>
              <a:rPr lang="en-US" sz="1600" dirty="0" smtClean="0"/>
              <a:t> </a:t>
            </a:r>
            <a:r>
              <a:rPr lang="en-US" sz="1600" dirty="0" err="1" smtClean="0"/>
              <a:t>kwenye</a:t>
            </a:r>
            <a:r>
              <a:rPr lang="en-US" sz="1600" dirty="0" smtClean="0"/>
              <a:t>  </a:t>
            </a:r>
            <a:r>
              <a:rPr lang="en-US" sz="1600" dirty="0" err="1" smtClean="0"/>
              <a:t>bustani</a:t>
            </a:r>
            <a:r>
              <a:rPr lang="en-US" sz="1600" dirty="0" smtClean="0"/>
              <a:t> </a:t>
            </a:r>
            <a:r>
              <a:rPr lang="en-US" sz="1600" dirty="0" err="1" smtClean="0"/>
              <a:t>ya</a:t>
            </a:r>
            <a:r>
              <a:rPr lang="en-US" sz="1600" dirty="0" smtClean="0"/>
              <a:t> </a:t>
            </a:r>
            <a:r>
              <a:rPr lang="en-US" sz="1600" dirty="0" err="1" smtClean="0"/>
              <a:t>Edeni</a:t>
            </a:r>
            <a:r>
              <a:rPr lang="en-US" sz="1600" dirty="0" smtClean="0"/>
              <a:t> ?</a:t>
            </a:r>
            <a:endParaRPr lang="en-GB" sz="1600" dirty="0" smtClean="0"/>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Study 6: Questions</a:t>
            </a:r>
            <a:endParaRPr lang="en-GB" dirty="0"/>
          </a:p>
        </p:txBody>
      </p:sp>
      <p:sp>
        <p:nvSpPr>
          <p:cNvPr id="3" name="Content Placeholder 2"/>
          <p:cNvSpPr>
            <a:spLocks noGrp="1"/>
          </p:cNvSpPr>
          <p:nvPr>
            <p:ph sz="half" idx="1"/>
          </p:nvPr>
        </p:nvSpPr>
        <p:spPr>
          <a:xfrm>
            <a:off x="250825" y="1125538"/>
            <a:ext cx="4465638" cy="5732462"/>
          </a:xfrm>
        </p:spPr>
        <p:txBody>
          <a:bodyPr/>
          <a:lstStyle/>
          <a:p>
            <a:pPr>
              <a:defRPr/>
            </a:pPr>
            <a:r>
              <a:rPr lang="en-GB" sz="1800" dirty="0" smtClean="0"/>
              <a:t>1. Where do problems and trials come from?</a:t>
            </a:r>
            <a:br>
              <a:rPr lang="en-GB" sz="1800" dirty="0" smtClean="0"/>
            </a:br>
            <a:r>
              <a:rPr lang="en-GB" sz="1800" dirty="0" smtClean="0"/>
              <a:t>a) God</a:t>
            </a:r>
            <a:br>
              <a:rPr lang="en-GB" sz="1800" dirty="0" smtClean="0"/>
            </a:br>
            <a:r>
              <a:rPr lang="en-GB" sz="1800" dirty="0" smtClean="0"/>
              <a:t>b) Chance</a:t>
            </a:r>
            <a:br>
              <a:rPr lang="en-GB" sz="1800" dirty="0" smtClean="0"/>
            </a:br>
            <a:r>
              <a:rPr lang="en-GB" sz="1800" dirty="0" smtClean="0"/>
              <a:t>c) A sinful being called satan</a:t>
            </a:r>
            <a:br>
              <a:rPr lang="en-GB" sz="1800" dirty="0" smtClean="0"/>
            </a:br>
            <a:r>
              <a:rPr lang="en-GB" sz="1800" dirty="0" smtClean="0"/>
              <a:t>d) Sinful beings called demons</a:t>
            </a:r>
            <a:br>
              <a:rPr lang="en-GB" sz="1800" dirty="0" smtClean="0"/>
            </a:br>
            <a:r>
              <a:rPr lang="en-GB" sz="1800" dirty="0" smtClean="0"/>
              <a:t>2. What is responsible for our temptation to sin?</a:t>
            </a:r>
            <a:br>
              <a:rPr lang="en-GB" sz="1800" dirty="0" smtClean="0"/>
            </a:br>
            <a:r>
              <a:rPr lang="en-GB" sz="1800" dirty="0" smtClean="0"/>
              <a:t>a) Our own human nature</a:t>
            </a:r>
            <a:br>
              <a:rPr lang="en-GB" sz="1800" dirty="0" smtClean="0"/>
            </a:br>
            <a:r>
              <a:rPr lang="en-GB" sz="1800" dirty="0" smtClean="0"/>
              <a:t>b) God</a:t>
            </a:r>
            <a:br>
              <a:rPr lang="en-GB" sz="1800" dirty="0" smtClean="0"/>
            </a:br>
            <a:r>
              <a:rPr lang="en-GB" sz="1800" dirty="0" smtClean="0"/>
              <a:t>c) Evil spirits</a:t>
            </a:r>
            <a:br>
              <a:rPr lang="en-GB" sz="1800" dirty="0" smtClean="0"/>
            </a:br>
            <a:r>
              <a:rPr lang="en-GB" sz="1800" dirty="0" smtClean="0"/>
              <a:t>d) A sinful being called satan</a:t>
            </a:r>
            <a:br>
              <a:rPr lang="en-GB" sz="1800" dirty="0" smtClean="0"/>
            </a:br>
            <a:r>
              <a:rPr lang="en-GB" sz="1800" dirty="0" smtClean="0"/>
              <a:t>3. What does the word ‘devil’ mean?</a:t>
            </a:r>
            <a:br>
              <a:rPr lang="en-GB" sz="1800" dirty="0" smtClean="0"/>
            </a:br>
            <a:r>
              <a:rPr lang="en-GB" sz="1800" dirty="0" smtClean="0"/>
              <a:t>a) Sin</a:t>
            </a:r>
            <a:br>
              <a:rPr lang="en-GB" sz="1800" dirty="0" smtClean="0"/>
            </a:br>
            <a:r>
              <a:rPr lang="en-GB" sz="1800" dirty="0" smtClean="0"/>
              <a:t>b) The serpent</a:t>
            </a:r>
            <a:br>
              <a:rPr lang="en-GB" sz="1800" dirty="0" smtClean="0"/>
            </a:br>
            <a:r>
              <a:rPr lang="en-GB" sz="1800" dirty="0" smtClean="0"/>
              <a:t>c) False accuser / slanderer</a:t>
            </a:r>
            <a:br>
              <a:rPr lang="en-GB" sz="1800" dirty="0" smtClean="0"/>
            </a:br>
            <a:r>
              <a:rPr lang="en-GB" sz="1800" dirty="0" smtClean="0"/>
              <a:t>d) Lucifer</a:t>
            </a:r>
          </a:p>
          <a:p>
            <a:pPr>
              <a:defRPr/>
            </a:pPr>
            <a:endParaRPr lang="en-GB" dirty="0"/>
          </a:p>
        </p:txBody>
      </p:sp>
      <p:sp>
        <p:nvSpPr>
          <p:cNvPr id="4" name="Content Placeholder 3"/>
          <p:cNvSpPr>
            <a:spLocks noGrp="1"/>
          </p:cNvSpPr>
          <p:nvPr>
            <p:ph sz="half" idx="2"/>
          </p:nvPr>
        </p:nvSpPr>
        <p:spPr>
          <a:xfrm>
            <a:off x="4648200" y="1125538"/>
            <a:ext cx="4038600" cy="5005387"/>
          </a:xfrm>
        </p:spPr>
        <p:txBody>
          <a:bodyPr/>
          <a:lstStyle/>
          <a:p>
            <a:pPr>
              <a:defRPr/>
            </a:pPr>
            <a:r>
              <a:rPr lang="en-GB" sz="1800" dirty="0" smtClean="0"/>
              <a:t>4. What does the word ‘satan’ mean?</a:t>
            </a:r>
            <a:br>
              <a:rPr lang="en-GB" sz="1800" dirty="0" smtClean="0"/>
            </a:br>
            <a:r>
              <a:rPr lang="en-GB" sz="1800" dirty="0" smtClean="0"/>
              <a:t>a) A sinner b) An adversary</a:t>
            </a:r>
            <a:br>
              <a:rPr lang="en-GB" sz="1800" dirty="0" smtClean="0"/>
            </a:br>
            <a:r>
              <a:rPr lang="en-GB" sz="1800" dirty="0" smtClean="0"/>
              <a:t>c) A beast d) King of demons</a:t>
            </a:r>
            <a:br>
              <a:rPr lang="en-GB" sz="1800" dirty="0" smtClean="0"/>
            </a:br>
            <a:r>
              <a:rPr lang="en-GB" sz="1800" dirty="0" smtClean="0"/>
              <a:t>5. Can the word ‘satan’ be applied to good people?</a:t>
            </a:r>
            <a:br>
              <a:rPr lang="en-GB" sz="1800" dirty="0" smtClean="0"/>
            </a:br>
            <a:r>
              <a:rPr lang="en-GB" sz="1800" dirty="0" smtClean="0"/>
              <a:t>6. What can ‘satan’ and ‘devil’ refer to figuratively?</a:t>
            </a:r>
            <a:br>
              <a:rPr lang="en-GB" sz="1800" dirty="0" smtClean="0"/>
            </a:br>
            <a:r>
              <a:rPr lang="en-GB" sz="1800" dirty="0" smtClean="0"/>
              <a:t>7. How should we understand ‘demons’ as referred to in the New </a:t>
            </a:r>
            <a:br>
              <a:rPr lang="en-GB" sz="1800" dirty="0" smtClean="0"/>
            </a:br>
            <a:r>
              <a:rPr lang="en-GB" sz="1800" dirty="0" smtClean="0"/>
              <a:t>Testament?</a:t>
            </a:r>
            <a:br>
              <a:rPr lang="en-GB" sz="1800" dirty="0" smtClean="0"/>
            </a:br>
            <a:r>
              <a:rPr lang="en-GB" sz="1800" dirty="0" smtClean="0"/>
              <a:t>a) </a:t>
            </a:r>
            <a:r>
              <a:rPr lang="en-GB" sz="1800" smtClean="0"/>
              <a:t>Sinful angels b</a:t>
            </a:r>
            <a:r>
              <a:rPr lang="en-GB" sz="1800" dirty="0" smtClean="0"/>
              <a:t>) Sicknesses</a:t>
            </a:r>
            <a:br>
              <a:rPr lang="en-GB" sz="1800" dirty="0" smtClean="0"/>
            </a:br>
            <a:r>
              <a:rPr lang="en-GB" sz="1800" dirty="0" smtClean="0"/>
              <a:t>c) The language of the day for sicknesses, which people thought </a:t>
            </a:r>
            <a:r>
              <a:rPr lang="en-GB" sz="1800" smtClean="0"/>
              <a:t>were caused </a:t>
            </a:r>
            <a:r>
              <a:rPr lang="en-GB" sz="1800" dirty="0" smtClean="0"/>
              <a:t>by ‘demons’</a:t>
            </a:r>
            <a:br>
              <a:rPr lang="en-GB" sz="1800" dirty="0" smtClean="0"/>
            </a:br>
            <a:r>
              <a:rPr lang="en-GB" sz="1800" dirty="0" smtClean="0"/>
              <a:t>d) Spirit beings</a:t>
            </a:r>
            <a:br>
              <a:rPr lang="en-GB" sz="1800" dirty="0" smtClean="0"/>
            </a:br>
            <a:r>
              <a:rPr lang="en-GB" sz="1800" dirty="0" smtClean="0"/>
              <a:t>8. What do you understand by the snake in the garden of Eden?</a:t>
            </a:r>
          </a:p>
          <a:p>
            <a:pPr>
              <a:defRPr/>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eaLnBrk="1" hangingPunct="1">
              <a:defRPr/>
            </a:pPr>
            <a:endParaRPr lang="en-US" smtClean="0"/>
          </a:p>
        </p:txBody>
      </p:sp>
      <p:pic>
        <p:nvPicPr>
          <p:cNvPr id="7172" name="Picture 4" descr="dualism2"/>
          <p:cNvPicPr>
            <a:picLocks noChangeAspect="1" noChangeArrowheads="1"/>
          </p:cNvPicPr>
          <p:nvPr/>
        </p:nvPicPr>
        <p:blipFill>
          <a:blip r:embed="rId2" cstate="print"/>
          <a:srcRect/>
          <a:stretch>
            <a:fillRect/>
          </a:stretch>
        </p:blipFill>
        <p:spPr bwMode="auto">
          <a:xfrm>
            <a:off x="2124075" y="333375"/>
            <a:ext cx="4633913"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endParaRPr lang="en-US" smtClean="0"/>
          </a:p>
        </p:txBody>
      </p:sp>
      <p:sp>
        <p:nvSpPr>
          <p:cNvPr id="5123" name="Rectangle 3"/>
          <p:cNvSpPr>
            <a:spLocks noGrp="1" noChangeArrowheads="1"/>
          </p:cNvSpPr>
          <p:nvPr>
            <p:ph type="body" idx="1"/>
          </p:nvPr>
        </p:nvSpPr>
        <p:spPr>
          <a:xfrm>
            <a:off x="323850" y="0"/>
            <a:ext cx="8362950" cy="6130925"/>
          </a:xfrm>
        </p:spPr>
        <p:txBody>
          <a:bodyPr/>
          <a:lstStyle/>
          <a:p>
            <a:pPr eaLnBrk="1" hangingPunct="1">
              <a:defRPr/>
            </a:pPr>
            <a:r>
              <a:rPr lang="en-GB" dirty="0" smtClean="0"/>
              <a:t>	 </a:t>
            </a:r>
            <a:r>
              <a:rPr lang="ja-JP" altLang="en-US" smtClean="0">
                <a:ea typeface="ＭＳ Ｐゴシック" charset="-128"/>
              </a:rPr>
              <a:t> </a:t>
            </a:r>
            <a:endParaRPr lang="en-GB" altLang="ja-JP" dirty="0" smtClean="0">
              <a:ea typeface="ＭＳ Ｐゴシック" charset="-128"/>
            </a:endParaRPr>
          </a:p>
          <a:p>
            <a:pPr eaLnBrk="1" hangingPunct="1">
              <a:defRPr/>
            </a:pPr>
            <a:r>
              <a:rPr lang="en-US" b="1" i="1" dirty="0" err="1" smtClean="0"/>
              <a:t>Amosi</a:t>
            </a:r>
            <a:r>
              <a:rPr lang="en-US" b="1" i="1" dirty="0" smtClean="0"/>
              <a:t> 3:6</a:t>
            </a:r>
            <a:r>
              <a:rPr lang="en-US" dirty="0" smtClean="0"/>
              <a:t> </a:t>
            </a:r>
            <a:r>
              <a:rPr lang="en-US" dirty="0" err="1" smtClean="0"/>
              <a:t>anasema</a:t>
            </a:r>
            <a:r>
              <a:rPr lang="en-US" dirty="0" smtClean="0"/>
              <a:t>  </a:t>
            </a:r>
            <a:r>
              <a:rPr lang="en-US" dirty="0" err="1" smtClean="0"/>
              <a:t>kwamba</a:t>
            </a:r>
            <a:r>
              <a:rPr lang="en-US" dirty="0" smtClean="0"/>
              <a:t> </a:t>
            </a:r>
            <a:r>
              <a:rPr lang="en-US" dirty="0" err="1" smtClean="0"/>
              <a:t>ukiwapo</a:t>
            </a:r>
            <a:r>
              <a:rPr lang="en-US" dirty="0" smtClean="0"/>
              <a:t> </a:t>
            </a:r>
            <a:r>
              <a:rPr lang="en-US" dirty="0" err="1" smtClean="0"/>
              <a:t>ubaya</a:t>
            </a:r>
            <a:r>
              <a:rPr lang="en-US" dirty="0" smtClean="0"/>
              <a:t> </a:t>
            </a:r>
            <a:r>
              <a:rPr lang="en-US" dirty="0" err="1" smtClean="0"/>
              <a:t>mjini</a:t>
            </a:r>
            <a:r>
              <a:rPr lang="en-US" dirty="0" smtClean="0"/>
              <a:t>, </a:t>
            </a:r>
            <a:r>
              <a:rPr lang="en-US" dirty="0" err="1" smtClean="0"/>
              <a:t>ni</a:t>
            </a:r>
            <a:r>
              <a:rPr lang="en-US" dirty="0" smtClean="0"/>
              <a:t> </a:t>
            </a:r>
            <a:r>
              <a:rPr lang="en-US" dirty="0" err="1" smtClean="0"/>
              <a:t>Mungu</a:t>
            </a:r>
            <a:r>
              <a:rPr lang="en-US" dirty="0" smtClean="0"/>
              <a:t> </a:t>
            </a:r>
            <a:r>
              <a:rPr lang="en-US" dirty="0" err="1" smtClean="0"/>
              <a:t>amefanya</a:t>
            </a:r>
            <a:r>
              <a:rPr lang="en-US" dirty="0" smtClean="0"/>
              <a:t>. </a:t>
            </a:r>
            <a:r>
              <a:rPr lang="ja-JP" altLang="en-US" smtClean="0">
                <a:ea typeface="ＭＳ Ｐゴシック" charset="-128"/>
              </a:rPr>
              <a:t>	</a:t>
            </a:r>
          </a:p>
          <a:p>
            <a:pPr eaLnBrk="1" hangingPunct="1">
              <a:defRPr/>
            </a:pPr>
            <a:r>
              <a:rPr lang="en-US" dirty="0" err="1" smtClean="0"/>
              <a:t>Basi</a:t>
            </a:r>
            <a:r>
              <a:rPr lang="en-US" dirty="0" smtClean="0"/>
              <a:t>  </a:t>
            </a:r>
            <a:r>
              <a:rPr lang="en-US" b="1" i="1" dirty="0" smtClean="0"/>
              <a:t>Mika  1:2</a:t>
            </a:r>
            <a:r>
              <a:rPr lang="en-US" dirty="0" smtClean="0"/>
              <a:t>  </a:t>
            </a:r>
            <a:r>
              <a:rPr lang="en-US" dirty="0" err="1" smtClean="0"/>
              <a:t>anasema</a:t>
            </a:r>
            <a:r>
              <a:rPr lang="en-US" dirty="0" smtClean="0"/>
              <a:t>  </a:t>
            </a:r>
            <a:r>
              <a:rPr lang="en-US" dirty="0" err="1" smtClean="0"/>
              <a:t>kwamba</a:t>
            </a:r>
            <a:r>
              <a:rPr lang="en-US" dirty="0" smtClean="0"/>
              <a:t> "</a:t>
            </a:r>
            <a:r>
              <a:rPr lang="en-US" dirty="0" err="1" smtClean="0"/>
              <a:t>msiba</a:t>
            </a:r>
            <a:r>
              <a:rPr lang="en-US" dirty="0" smtClean="0"/>
              <a:t>  -</a:t>
            </a:r>
            <a:r>
              <a:rPr lang="en-US" dirty="0" err="1" smtClean="0"/>
              <a:t>ubaya</a:t>
            </a:r>
            <a:r>
              <a:rPr lang="en-US" dirty="0" smtClean="0"/>
              <a:t>  </a:t>
            </a:r>
            <a:r>
              <a:rPr lang="en-US" dirty="0" err="1" smtClean="0"/>
              <a:t>umeshuka</a:t>
            </a:r>
            <a:r>
              <a:rPr lang="en-US" dirty="0" smtClean="0"/>
              <a:t> </a:t>
            </a:r>
            <a:r>
              <a:rPr lang="en-US" dirty="0" err="1" smtClean="0"/>
              <a:t>toka</a:t>
            </a:r>
            <a:r>
              <a:rPr lang="en-US" dirty="0" smtClean="0"/>
              <a:t> </a:t>
            </a:r>
            <a:r>
              <a:rPr lang="en-US" dirty="0" err="1" smtClean="0"/>
              <a:t>kwa</a:t>
            </a:r>
            <a:r>
              <a:rPr lang="en-US" dirty="0" smtClean="0"/>
              <a:t> Bwana </a:t>
            </a:r>
            <a:r>
              <a:rPr lang="en-US" dirty="0" err="1" smtClean="0"/>
              <a:t>umefika</a:t>
            </a:r>
            <a:r>
              <a:rPr lang="en-US" dirty="0" smtClean="0"/>
              <a:t> </a:t>
            </a:r>
            <a:r>
              <a:rPr lang="en-US" dirty="0" err="1" smtClean="0"/>
              <a:t>mpaka</a:t>
            </a:r>
            <a:r>
              <a:rPr lang="en-US" dirty="0" smtClean="0"/>
              <a:t> </a:t>
            </a:r>
            <a:r>
              <a:rPr lang="en-US" dirty="0" err="1" smtClean="0"/>
              <a:t>lango</a:t>
            </a:r>
            <a:r>
              <a:rPr lang="en-US" dirty="0" smtClean="0"/>
              <a:t> la  </a:t>
            </a:r>
            <a:r>
              <a:rPr lang="en-US" dirty="0" err="1" smtClean="0"/>
              <a:t>Yerusalemu</a:t>
            </a:r>
            <a:r>
              <a:rPr lang="en-US" dirty="0" smtClean="0"/>
              <a:t>”. </a:t>
            </a:r>
            <a:endParaRPr lang="en-US" dirty="0" smtClean="0"/>
          </a:p>
          <a:p>
            <a:pPr eaLnBrk="1" hangingPunct="1">
              <a:defRPr/>
            </a:pPr>
            <a:endParaRPr lang="en-US"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endParaRPr lang="en-US" smtClean="0"/>
          </a:p>
        </p:txBody>
      </p:sp>
      <p:sp>
        <p:nvSpPr>
          <p:cNvPr id="6147" name="Rectangle 3"/>
          <p:cNvSpPr>
            <a:spLocks noGrp="1" noChangeArrowheads="1"/>
          </p:cNvSpPr>
          <p:nvPr>
            <p:ph type="body" idx="1"/>
          </p:nvPr>
        </p:nvSpPr>
        <p:spPr>
          <a:xfrm>
            <a:off x="250825" y="188913"/>
            <a:ext cx="8893175" cy="6669087"/>
          </a:xfrm>
        </p:spPr>
        <p:txBody>
          <a:bodyPr/>
          <a:lstStyle/>
          <a:p>
            <a:pPr eaLnBrk="1" hangingPunct="1">
              <a:lnSpc>
                <a:spcPct val="90000"/>
              </a:lnSpc>
              <a:defRPr/>
            </a:pPr>
            <a:r>
              <a:rPr lang="en-GB" sz="2800" b="1" dirty="0" err="1" smtClean="0"/>
              <a:t>Exod</a:t>
            </a:r>
            <a:r>
              <a:rPr lang="en-GB" sz="2800" b="1" dirty="0" smtClean="0"/>
              <a:t> / </a:t>
            </a:r>
            <a:r>
              <a:rPr lang="en-GB" sz="2800" b="1" dirty="0" err="1" smtClean="0"/>
              <a:t>Kutoka</a:t>
            </a:r>
            <a:r>
              <a:rPr lang="en-GB" sz="2800" b="1" dirty="0" smtClean="0"/>
              <a:t> </a:t>
            </a:r>
            <a:r>
              <a:rPr lang="en-GB" sz="2800" b="1" dirty="0" smtClean="0"/>
              <a:t>4:11</a:t>
            </a:r>
            <a:r>
              <a:rPr lang="en-GB" sz="2800" dirty="0" smtClean="0"/>
              <a:t>  </a:t>
            </a:r>
            <a:r>
              <a:rPr lang="en-GB" sz="1200" dirty="0" smtClean="0"/>
              <a:t>Then the LORD said to him, “Who has made man‘s mouth? Who makes him mute, or deaf, or seeing, or blind? Is it not I, the LORD?</a:t>
            </a:r>
            <a:r>
              <a:rPr lang="en-GB" sz="2800" dirty="0" smtClean="0"/>
              <a:t> </a:t>
            </a:r>
            <a:r>
              <a:rPr lang="en-GB" sz="2800" b="1" dirty="0" smtClean="0"/>
              <a:t>BWANA </a:t>
            </a:r>
            <a:r>
              <a:rPr lang="en-GB" sz="2800" b="1" dirty="0" err="1" smtClean="0"/>
              <a:t>akamwambia</a:t>
            </a:r>
            <a:r>
              <a:rPr lang="en-GB" sz="2800" b="1" dirty="0" smtClean="0"/>
              <a:t>, ‘‘Ni </a:t>
            </a:r>
            <a:r>
              <a:rPr lang="en-GB" sz="2800" b="1" dirty="0" err="1" smtClean="0"/>
              <a:t>nani</a:t>
            </a:r>
            <a:r>
              <a:rPr lang="en-GB" sz="2800" b="1" dirty="0" smtClean="0"/>
              <a:t> </a:t>
            </a:r>
            <a:r>
              <a:rPr lang="en-GB" sz="2800" b="1" dirty="0" err="1" smtClean="0"/>
              <a:t>aliyempa</a:t>
            </a:r>
            <a:r>
              <a:rPr lang="en-GB" sz="2800" b="1" dirty="0" smtClean="0"/>
              <a:t> </a:t>
            </a:r>
            <a:r>
              <a:rPr lang="en-GB" sz="2800" b="1" dirty="0" err="1" smtClean="0"/>
              <a:t>mwandamu</a:t>
            </a:r>
            <a:r>
              <a:rPr lang="en-GB" sz="2800" b="1" dirty="0" smtClean="0"/>
              <a:t> </a:t>
            </a:r>
            <a:r>
              <a:rPr lang="en-GB" sz="2800" b="1" dirty="0" err="1" smtClean="0"/>
              <a:t>kinywa</a:t>
            </a:r>
            <a:r>
              <a:rPr lang="en-GB" sz="2800" b="1" dirty="0" smtClean="0"/>
              <a:t>? Ni </a:t>
            </a:r>
            <a:r>
              <a:rPr lang="en-GB" sz="2800" b="1" dirty="0" err="1" smtClean="0"/>
              <a:t>nani</a:t>
            </a:r>
            <a:r>
              <a:rPr lang="en-GB" sz="2800" b="1" dirty="0" smtClean="0"/>
              <a:t> </a:t>
            </a:r>
            <a:r>
              <a:rPr lang="en-GB" sz="2800" b="1" dirty="0" err="1" smtClean="0"/>
              <a:t>aliyemfanya</a:t>
            </a:r>
            <a:r>
              <a:rPr lang="en-GB" sz="2800" b="1" dirty="0" smtClean="0"/>
              <a:t> </a:t>
            </a:r>
            <a:r>
              <a:rPr lang="en-GB" sz="2800" b="1" dirty="0" err="1" smtClean="0"/>
              <a:t>mtu</a:t>
            </a:r>
            <a:r>
              <a:rPr lang="en-GB" sz="2800" b="1" dirty="0" smtClean="0"/>
              <a:t> </a:t>
            </a:r>
            <a:r>
              <a:rPr lang="en-GB" sz="2800" b="1" dirty="0" err="1" smtClean="0"/>
              <a:t>kuwa</a:t>
            </a:r>
            <a:r>
              <a:rPr lang="en-GB" sz="2800" b="1" dirty="0" smtClean="0"/>
              <a:t> </a:t>
            </a:r>
            <a:r>
              <a:rPr lang="en-GB" sz="2800" b="1" dirty="0" err="1" smtClean="0"/>
              <a:t>kiziwi</a:t>
            </a:r>
            <a:r>
              <a:rPr lang="en-GB" sz="2800" b="1" dirty="0" smtClean="0"/>
              <a:t> au </a:t>
            </a:r>
            <a:r>
              <a:rPr lang="en-GB" sz="2800" b="1" dirty="0" err="1" smtClean="0"/>
              <a:t>bubu</a:t>
            </a:r>
            <a:r>
              <a:rPr lang="en-GB" sz="2800" b="1" dirty="0" smtClean="0"/>
              <a:t>? Ni </a:t>
            </a:r>
            <a:r>
              <a:rPr lang="en-GB" sz="2800" b="1" dirty="0" err="1" smtClean="0"/>
              <a:t>nani</a:t>
            </a:r>
            <a:r>
              <a:rPr lang="en-GB" sz="2800" b="1" dirty="0" smtClean="0"/>
              <a:t> </a:t>
            </a:r>
            <a:r>
              <a:rPr lang="en-GB" sz="2800" b="1" dirty="0" err="1" smtClean="0"/>
              <a:t>anayempa</a:t>
            </a:r>
            <a:r>
              <a:rPr lang="en-GB" sz="2800" b="1" dirty="0" smtClean="0"/>
              <a:t> </a:t>
            </a:r>
            <a:r>
              <a:rPr lang="en-GB" sz="2800" b="1" dirty="0" err="1" smtClean="0"/>
              <a:t>mtu</a:t>
            </a:r>
            <a:r>
              <a:rPr lang="en-GB" sz="2800" b="1" dirty="0" smtClean="0"/>
              <a:t> </a:t>
            </a:r>
            <a:r>
              <a:rPr lang="en-GB" sz="2800" b="1" dirty="0" err="1" smtClean="0"/>
              <a:t>kuona</a:t>
            </a:r>
            <a:r>
              <a:rPr lang="en-GB" sz="2800" b="1" dirty="0" smtClean="0"/>
              <a:t> au </a:t>
            </a:r>
            <a:r>
              <a:rPr lang="en-GB" sz="2800" b="1" dirty="0" err="1" smtClean="0"/>
              <a:t>upofu</a:t>
            </a:r>
            <a:r>
              <a:rPr lang="en-GB" sz="2800" b="1" dirty="0" smtClean="0"/>
              <a:t>? Je, </a:t>
            </a:r>
            <a:r>
              <a:rPr lang="en-GB" sz="2800" b="1" dirty="0" err="1" smtClean="0"/>
              <a:t>si</a:t>
            </a:r>
            <a:r>
              <a:rPr lang="en-GB" sz="2800" b="1" dirty="0" smtClean="0"/>
              <a:t> </a:t>
            </a:r>
            <a:r>
              <a:rPr lang="en-GB" sz="2800" b="1" dirty="0" err="1" smtClean="0"/>
              <a:t>mimi</a:t>
            </a:r>
            <a:r>
              <a:rPr lang="en-GB" sz="2800" b="1" dirty="0" smtClean="0"/>
              <a:t>, BWANA? </a:t>
            </a:r>
            <a:endParaRPr lang="zh-CN" altLang="en-US" sz="2800" dirty="0" smtClean="0">
              <a:ea typeface="宋体" charset="-122"/>
            </a:endParaRPr>
          </a:p>
          <a:p>
            <a:r>
              <a:rPr lang="en-GB" sz="2800" dirty="0" smtClean="0"/>
              <a:t>Job / </a:t>
            </a:r>
            <a:r>
              <a:rPr lang="en-GB" sz="2800" dirty="0" err="1" smtClean="0"/>
              <a:t>Ayubu</a:t>
            </a:r>
            <a:r>
              <a:rPr lang="en-GB" sz="2800" dirty="0" smtClean="0"/>
              <a:t> </a:t>
            </a:r>
            <a:r>
              <a:rPr lang="en-GB" sz="2800" dirty="0" smtClean="0"/>
              <a:t>1:21; 2:10  </a:t>
            </a:r>
            <a:r>
              <a:rPr lang="en-GB" sz="1200" dirty="0" smtClean="0"/>
              <a:t>And he said, “Naked I came from my mother‘s womb, and naked shall I return. The LORD gave, and the LORD has taken away; blessed be the name of the LORD.” </a:t>
            </a:r>
            <a:r>
              <a:rPr lang="en-GB" sz="2800" dirty="0" smtClean="0"/>
              <a:t>‘‘</a:t>
            </a:r>
            <a:r>
              <a:rPr lang="en-GB" sz="2800" dirty="0" err="1" smtClean="0"/>
              <a:t>Nilitoka</a:t>
            </a:r>
            <a:r>
              <a:rPr lang="en-GB" sz="2800" dirty="0" smtClean="0"/>
              <a:t> </a:t>
            </a:r>
            <a:r>
              <a:rPr lang="en-GB" sz="2800" dirty="0" err="1" smtClean="0"/>
              <a:t>tumboni</a:t>
            </a:r>
            <a:r>
              <a:rPr lang="en-GB" sz="2800" dirty="0" smtClean="0"/>
              <a:t> </a:t>
            </a:r>
            <a:r>
              <a:rPr lang="en-GB" sz="2800" dirty="0" err="1" smtClean="0"/>
              <a:t>mwa</a:t>
            </a:r>
            <a:r>
              <a:rPr lang="en-GB" sz="2800" dirty="0" smtClean="0"/>
              <a:t> mama </a:t>
            </a:r>
            <a:r>
              <a:rPr lang="en-GB" sz="2800" dirty="0" err="1" smtClean="0"/>
              <a:t>yangu</a:t>
            </a:r>
            <a:r>
              <a:rPr lang="en-GB" sz="2800" dirty="0" smtClean="0"/>
              <a:t> </a:t>
            </a:r>
            <a:r>
              <a:rPr lang="en-GB" sz="2800" dirty="0" err="1" smtClean="0"/>
              <a:t>uchi</a:t>
            </a:r>
            <a:r>
              <a:rPr lang="en-GB" sz="2800" dirty="0" smtClean="0"/>
              <a:t>, </a:t>
            </a:r>
            <a:r>
              <a:rPr lang="en-GB" sz="2800" dirty="0" err="1" smtClean="0"/>
              <a:t>nami</a:t>
            </a:r>
            <a:r>
              <a:rPr lang="en-GB" sz="2800" dirty="0" smtClean="0"/>
              <a:t> </a:t>
            </a:r>
            <a:r>
              <a:rPr lang="en-GB" sz="2800" dirty="0" err="1" smtClean="0"/>
              <a:t>nitaondoka</a:t>
            </a:r>
            <a:r>
              <a:rPr lang="en-GB" sz="2800" dirty="0" smtClean="0"/>
              <a:t> </a:t>
            </a:r>
            <a:r>
              <a:rPr lang="en-GB" sz="2800" dirty="0" err="1" smtClean="0"/>
              <a:t>uchi</a:t>
            </a:r>
            <a:r>
              <a:rPr lang="en-GB" sz="2800" b="1" dirty="0" err="1" smtClean="0"/>
              <a:t>c</a:t>
            </a:r>
            <a:r>
              <a:rPr lang="en-GB" sz="2800" b="1" dirty="0" smtClean="0"/>
              <a:t>, </a:t>
            </a:r>
            <a:r>
              <a:rPr lang="en-GB" sz="2800" dirty="0" smtClean="0"/>
              <a:t>BWANA </a:t>
            </a:r>
            <a:r>
              <a:rPr lang="en-GB" sz="2800" dirty="0" err="1" smtClean="0"/>
              <a:t>alinipa</a:t>
            </a:r>
            <a:r>
              <a:rPr lang="en-GB" sz="2800" dirty="0" smtClean="0"/>
              <a:t>, </a:t>
            </a:r>
            <a:r>
              <a:rPr lang="en-GB" sz="2800" dirty="0" err="1" smtClean="0"/>
              <a:t>naye</a:t>
            </a:r>
            <a:r>
              <a:rPr lang="en-GB" sz="2800" dirty="0" smtClean="0"/>
              <a:t> BWANA </a:t>
            </a:r>
            <a:r>
              <a:rPr lang="en-GB" sz="2800" dirty="0" err="1" smtClean="0"/>
              <a:t>ameviondoa</a:t>
            </a:r>
            <a:r>
              <a:rPr lang="en-GB" sz="2800" dirty="0" smtClean="0"/>
              <a:t>, </a:t>
            </a:r>
            <a:r>
              <a:rPr lang="en-GB" sz="2800" dirty="0" err="1" smtClean="0"/>
              <a:t>jina</a:t>
            </a:r>
            <a:r>
              <a:rPr lang="en-GB" sz="2800" dirty="0" smtClean="0"/>
              <a:t> </a:t>
            </a:r>
            <a:r>
              <a:rPr lang="en-GB" sz="2800" dirty="0" smtClean="0"/>
              <a:t>la BWANA </a:t>
            </a:r>
            <a:r>
              <a:rPr lang="en-GB" sz="2800" dirty="0" err="1" smtClean="0"/>
              <a:t>litukuzwe</a:t>
            </a:r>
            <a:r>
              <a:rPr lang="en-GB" sz="2800" dirty="0" smtClean="0"/>
              <a:t>.’’ </a:t>
            </a:r>
            <a:r>
              <a:rPr lang="zh-CN" altLang="en-US" sz="2800" dirty="0" smtClean="0">
                <a:ea typeface="宋体" charset="-122"/>
              </a:rPr>
              <a:t> </a:t>
            </a:r>
            <a:r>
              <a:rPr lang="en-GB" altLang="zh-CN" sz="2800" dirty="0" smtClean="0">
                <a:ea typeface="宋体" charset="-122"/>
              </a:rPr>
              <a:t>2:</a:t>
            </a:r>
            <a:r>
              <a:rPr lang="en-GB" sz="2800" dirty="0" smtClean="0"/>
              <a:t>10  </a:t>
            </a:r>
            <a:r>
              <a:rPr lang="en-GB" sz="1200" dirty="0" smtClean="0"/>
              <a:t>But he said to her, “You speak as one of the foolish women would speak. Shall we receive good from God, and shall we not receive evil?” </a:t>
            </a:r>
            <a:r>
              <a:rPr lang="en-GB" sz="2800" b="1" dirty="0" smtClean="0"/>
              <a:t>10Akamjibu, “</a:t>
            </a:r>
            <a:r>
              <a:rPr lang="en-GB" sz="2800" b="1" dirty="0" err="1" smtClean="0"/>
              <a:t>Unazungumza</a:t>
            </a:r>
            <a:r>
              <a:rPr lang="en-GB" sz="2800" b="1" dirty="0" smtClean="0"/>
              <a:t> </a:t>
            </a:r>
            <a:r>
              <a:rPr lang="en-GB" sz="2800" b="1" dirty="0" err="1" smtClean="0"/>
              <a:t>kama</a:t>
            </a:r>
            <a:r>
              <a:rPr lang="en-GB" sz="2800" b="1" dirty="0" smtClean="0"/>
              <a:t> vile </a:t>
            </a:r>
            <a:r>
              <a:rPr lang="en-GB" sz="2800" b="1" dirty="0" err="1" smtClean="0"/>
              <a:t>ambavyo</a:t>
            </a:r>
            <a:r>
              <a:rPr lang="en-GB" sz="2800" b="1" dirty="0" smtClean="0"/>
              <a:t> </a:t>
            </a:r>
            <a:r>
              <a:rPr lang="en-GB" sz="2800" b="1" dirty="0" err="1" smtClean="0"/>
              <a:t>mwanamke</a:t>
            </a:r>
            <a:r>
              <a:rPr lang="en-GB" sz="2800" b="1" dirty="0" smtClean="0"/>
              <a:t> </a:t>
            </a:r>
            <a:r>
              <a:rPr lang="en-GB" sz="2800" b="1" dirty="0" err="1" smtClean="0"/>
              <a:t>mpumbavua</a:t>
            </a:r>
            <a:r>
              <a:rPr lang="en-GB" sz="2800" b="1" dirty="0" smtClean="0"/>
              <a:t> ye </a:t>
            </a:r>
            <a:r>
              <a:rPr lang="en-GB" sz="2800" b="1" dirty="0" err="1" smtClean="0"/>
              <a:t>yote</a:t>
            </a:r>
            <a:r>
              <a:rPr lang="en-GB" sz="2800" b="1" dirty="0" smtClean="0"/>
              <a:t> </a:t>
            </a:r>
            <a:r>
              <a:rPr lang="en-GB" sz="2800" b="1" dirty="0" err="1" smtClean="0"/>
              <a:t>angelinena</a:t>
            </a:r>
            <a:r>
              <a:rPr lang="en-GB" sz="2800" b="1" dirty="0" smtClean="0"/>
              <a:t>. Je, </a:t>
            </a:r>
            <a:r>
              <a:rPr lang="en-GB" sz="2800" b="1" dirty="0" err="1" smtClean="0"/>
              <a:t>tupokee</a:t>
            </a:r>
            <a:r>
              <a:rPr lang="en-GB" sz="2800" b="1" dirty="0" smtClean="0"/>
              <a:t> </a:t>
            </a:r>
            <a:r>
              <a:rPr lang="en-GB" sz="2800" b="1" dirty="0" err="1" smtClean="0"/>
              <a:t>mema</a:t>
            </a:r>
            <a:r>
              <a:rPr lang="en-GB" sz="2800" b="1" dirty="0" smtClean="0"/>
              <a:t> </a:t>
            </a:r>
            <a:r>
              <a:rPr lang="en-GB" sz="2800" b="1" dirty="0" err="1" smtClean="0"/>
              <a:t>mikononi</a:t>
            </a:r>
            <a:r>
              <a:rPr lang="en-GB" sz="2800" b="1" dirty="0" smtClean="0"/>
              <a:t> </a:t>
            </a:r>
            <a:r>
              <a:rPr lang="en-GB" sz="2800" b="1" dirty="0" err="1" smtClean="0"/>
              <a:t>mwa</a:t>
            </a:r>
            <a:r>
              <a:rPr lang="en-GB" sz="2800" b="1" dirty="0" smtClean="0"/>
              <a:t> </a:t>
            </a:r>
            <a:r>
              <a:rPr lang="en-GB" sz="2800" b="1" dirty="0" err="1" smtClean="0"/>
              <a:t>Mungu</a:t>
            </a:r>
            <a:r>
              <a:rPr lang="en-GB" sz="2800" b="1" dirty="0" smtClean="0"/>
              <a:t>, </a:t>
            </a:r>
            <a:r>
              <a:rPr lang="en-GB" sz="2800" b="1" dirty="0" err="1" smtClean="0"/>
              <a:t>nasi</a:t>
            </a:r>
            <a:r>
              <a:rPr lang="en-GB" sz="2800" b="1" dirty="0" smtClean="0"/>
              <a:t> </a:t>
            </a:r>
            <a:r>
              <a:rPr lang="en-GB" sz="2800" b="1" dirty="0" err="1" smtClean="0"/>
              <a:t>tusipokee</a:t>
            </a:r>
            <a:r>
              <a:rPr lang="en-GB" sz="2800" b="1" dirty="0" smtClean="0"/>
              <a:t> na </a:t>
            </a:r>
            <a:r>
              <a:rPr lang="en-GB" sz="2800" b="1" dirty="0" err="1" smtClean="0"/>
              <a:t>udhia</a:t>
            </a:r>
            <a:r>
              <a:rPr lang="en-GB" sz="2800" b="1" dirty="0" smtClean="0"/>
              <a:t>?’’ </a:t>
            </a:r>
            <a:endParaRPr lang="en-GB" sz="2800" dirty="0" smtClean="0"/>
          </a:p>
          <a:p>
            <a:pPr eaLnBrk="1" hangingPunct="1">
              <a:lnSpc>
                <a:spcPct val="90000"/>
              </a:lnSpc>
              <a:defRPr/>
            </a:pPr>
            <a:endParaRPr lang="en-GB" dirty="0" smtClean="0"/>
          </a:p>
          <a:p>
            <a:pPr eaLnBrk="1" hangingPunct="1">
              <a:lnSpc>
                <a:spcPct val="90000"/>
              </a:lnSpc>
              <a:buFont typeface="Wingdings" pitchFamily="2" charset="2"/>
              <a:buNone/>
              <a:defRPr/>
            </a:pPr>
            <a:endParaRPr lang="en-US"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endParaRPr lang="en-US" smtClean="0"/>
          </a:p>
        </p:txBody>
      </p:sp>
      <p:sp>
        <p:nvSpPr>
          <p:cNvPr id="7171" name="Rectangle 3"/>
          <p:cNvSpPr>
            <a:spLocks noGrp="1" noChangeArrowheads="1"/>
          </p:cNvSpPr>
          <p:nvPr>
            <p:ph type="body" idx="1"/>
          </p:nvPr>
        </p:nvSpPr>
        <p:spPr>
          <a:xfrm>
            <a:off x="0" y="260350"/>
            <a:ext cx="8893175" cy="5870575"/>
          </a:xfrm>
        </p:spPr>
        <p:txBody>
          <a:bodyPr/>
          <a:lstStyle/>
          <a:p>
            <a:r>
              <a:rPr lang="en-GB" sz="2000" dirty="0" smtClean="0"/>
              <a:t>Heb. </a:t>
            </a:r>
            <a:r>
              <a:rPr lang="en-GB" sz="2000" dirty="0" err="1" smtClean="0"/>
              <a:t>Waebrania</a:t>
            </a:r>
            <a:r>
              <a:rPr lang="en-GB" sz="2000" dirty="0" smtClean="0"/>
              <a:t> 12</a:t>
            </a:r>
            <a:r>
              <a:rPr lang="en-GB" sz="2000" dirty="0" smtClean="0"/>
              <a:t>: 6-11  </a:t>
            </a:r>
            <a:r>
              <a:rPr lang="en-GB" sz="2000" b="1" dirty="0" err="1" smtClean="0"/>
              <a:t>kwa</a:t>
            </a:r>
            <a:r>
              <a:rPr lang="en-GB" sz="2000" b="1" dirty="0" smtClean="0"/>
              <a:t> </a:t>
            </a:r>
            <a:r>
              <a:rPr lang="en-GB" sz="2000" b="1" dirty="0" err="1" smtClean="0"/>
              <a:t>sababu</a:t>
            </a:r>
            <a:r>
              <a:rPr lang="en-GB" sz="2000" b="1" dirty="0" smtClean="0"/>
              <a:t> Bwana </a:t>
            </a:r>
            <a:r>
              <a:rPr lang="en-GB" sz="2000" b="1" dirty="0" err="1" smtClean="0"/>
              <a:t>huwaadibisha</a:t>
            </a:r>
            <a:r>
              <a:rPr lang="en-GB" sz="2000" b="1" dirty="0" smtClean="0"/>
              <a:t> wale </a:t>
            </a:r>
          </a:p>
          <a:p>
            <a:r>
              <a:rPr lang="en-GB" sz="2000" dirty="0" err="1" smtClean="0"/>
              <a:t>awapendao</a:t>
            </a:r>
            <a:r>
              <a:rPr lang="en-GB" sz="2000" dirty="0" smtClean="0"/>
              <a:t> </a:t>
            </a:r>
            <a:r>
              <a:rPr lang="en-GB" sz="2000" dirty="0" smtClean="0"/>
              <a:t> na </a:t>
            </a:r>
            <a:r>
              <a:rPr lang="en-GB" sz="2000" dirty="0" err="1" smtClean="0"/>
              <a:t>humwadhibu</a:t>
            </a:r>
            <a:r>
              <a:rPr lang="en-GB" sz="2000" dirty="0" smtClean="0"/>
              <a:t> </a:t>
            </a:r>
            <a:r>
              <a:rPr lang="en-GB" sz="2000" dirty="0" err="1" smtClean="0"/>
              <a:t>kila</a:t>
            </a:r>
            <a:r>
              <a:rPr lang="en-GB" sz="2000" dirty="0" smtClean="0"/>
              <a:t> </a:t>
            </a:r>
            <a:r>
              <a:rPr lang="en-GB" sz="2000" dirty="0" err="1" smtClean="0"/>
              <a:t>mmoja</a:t>
            </a:r>
            <a:r>
              <a:rPr lang="en-GB" sz="2000" dirty="0" smtClean="0"/>
              <a:t> </a:t>
            </a:r>
            <a:r>
              <a:rPr lang="en-GB" sz="2000" dirty="0" err="1" smtClean="0"/>
              <a:t>anayemkubali</a:t>
            </a:r>
            <a:r>
              <a:rPr lang="en-GB" sz="2000" dirty="0" smtClean="0"/>
              <a:t> </a:t>
            </a:r>
            <a:r>
              <a:rPr lang="en-GB" sz="2000" dirty="0" err="1" smtClean="0"/>
              <a:t>kuwa</a:t>
            </a:r>
            <a:r>
              <a:rPr lang="en-GB" sz="2000" dirty="0" smtClean="0"/>
              <a:t> </a:t>
            </a:r>
            <a:r>
              <a:rPr lang="en-GB" sz="2000" dirty="0" err="1" smtClean="0"/>
              <a:t>mtoto</a:t>
            </a:r>
            <a:r>
              <a:rPr lang="en-GB" sz="2000" dirty="0" smtClean="0"/>
              <a:t> Wake.” </a:t>
            </a:r>
            <a:r>
              <a:rPr lang="en-GB" sz="2000" dirty="0" smtClean="0"/>
              <a:t> </a:t>
            </a:r>
            <a:r>
              <a:rPr lang="en-GB" sz="2000" b="1" dirty="0" smtClean="0"/>
              <a:t>7 </a:t>
            </a:r>
            <a:r>
              <a:rPr lang="en-GB" sz="2000" b="1" dirty="0" err="1" smtClean="0"/>
              <a:t>Vumilieni</a:t>
            </a:r>
            <a:r>
              <a:rPr lang="en-GB" sz="2000" b="1" dirty="0" smtClean="0"/>
              <a:t> </a:t>
            </a:r>
            <a:r>
              <a:rPr lang="en-GB" sz="2000" b="1" dirty="0" err="1" smtClean="0"/>
              <a:t>taabu</a:t>
            </a:r>
            <a:r>
              <a:rPr lang="en-GB" sz="2000" b="1" dirty="0" smtClean="0"/>
              <a:t> </a:t>
            </a:r>
            <a:r>
              <a:rPr lang="en-GB" sz="2000" b="1" dirty="0" err="1" smtClean="0"/>
              <a:t>kwa</a:t>
            </a:r>
            <a:r>
              <a:rPr lang="en-GB" sz="2000" b="1" dirty="0" smtClean="0"/>
              <a:t> </a:t>
            </a:r>
            <a:r>
              <a:rPr lang="en-GB" sz="2000" b="1" dirty="0" err="1" smtClean="0"/>
              <a:t>ajili</a:t>
            </a:r>
            <a:r>
              <a:rPr lang="en-GB" sz="2000" b="1" dirty="0" smtClean="0"/>
              <a:t> </a:t>
            </a:r>
            <a:r>
              <a:rPr lang="en-GB" sz="2000" b="1" dirty="0" err="1" smtClean="0"/>
              <a:t>ya</a:t>
            </a:r>
            <a:r>
              <a:rPr lang="en-GB" sz="2000" b="1" dirty="0" smtClean="0"/>
              <a:t> </a:t>
            </a:r>
            <a:r>
              <a:rPr lang="en-GB" sz="2000" b="1" dirty="0" err="1" smtClean="0"/>
              <a:t>kufunzwa</a:t>
            </a:r>
            <a:r>
              <a:rPr lang="en-GB" sz="2000" b="1" dirty="0" smtClean="0"/>
              <a:t> </a:t>
            </a:r>
            <a:r>
              <a:rPr lang="en-GB" sz="2000" b="1" dirty="0" err="1" smtClean="0"/>
              <a:t>adabu</a:t>
            </a:r>
            <a:r>
              <a:rPr lang="en-GB" sz="2000" b="1" dirty="0" smtClean="0"/>
              <a:t>. </a:t>
            </a:r>
            <a:r>
              <a:rPr lang="en-GB" sz="2000" b="1" dirty="0" err="1" smtClean="0"/>
              <a:t>Mungu</a:t>
            </a:r>
            <a:r>
              <a:rPr lang="en-GB" sz="2000" b="1" dirty="0" smtClean="0"/>
              <a:t> </a:t>
            </a:r>
            <a:r>
              <a:rPr lang="en-GB" sz="2000" b="1" dirty="0" err="1" smtClean="0"/>
              <a:t>anawatendea</a:t>
            </a:r>
            <a:r>
              <a:rPr lang="en-GB" sz="2000" b="1" dirty="0" smtClean="0"/>
              <a:t> </a:t>
            </a:r>
            <a:r>
              <a:rPr lang="en-GB" sz="2000" b="1" dirty="0" err="1" smtClean="0"/>
              <a:t>ninyi</a:t>
            </a:r>
            <a:r>
              <a:rPr lang="en-GB" sz="2000" b="1" dirty="0" smtClean="0"/>
              <a:t> </a:t>
            </a:r>
            <a:r>
              <a:rPr lang="en-GB" sz="2000" b="1" dirty="0" err="1" smtClean="0"/>
              <a:t>kama</a:t>
            </a:r>
            <a:r>
              <a:rPr lang="en-GB" sz="2000" b="1" dirty="0" smtClean="0"/>
              <a:t> </a:t>
            </a:r>
            <a:r>
              <a:rPr lang="en-GB" sz="2000" b="1" dirty="0" err="1" smtClean="0"/>
              <a:t>watoto</a:t>
            </a:r>
            <a:r>
              <a:rPr lang="en-GB" sz="2000" b="1" dirty="0" smtClean="0"/>
              <a:t> Wake, </a:t>
            </a:r>
            <a:r>
              <a:rPr lang="en-GB" sz="2000" b="1" dirty="0" err="1" smtClean="0"/>
              <a:t>kwa</a:t>
            </a:r>
            <a:r>
              <a:rPr lang="en-GB" sz="2000" b="1" dirty="0" smtClean="0"/>
              <a:t> </a:t>
            </a:r>
            <a:r>
              <a:rPr lang="en-GB" sz="2000" b="1" dirty="0" err="1" smtClean="0"/>
              <a:t>maana</a:t>
            </a:r>
            <a:r>
              <a:rPr lang="en-GB" sz="2000" b="1" dirty="0" smtClean="0"/>
              <a:t> </a:t>
            </a:r>
            <a:r>
              <a:rPr lang="en-GB" sz="2000" b="1" dirty="0" err="1" smtClean="0"/>
              <a:t>ni</a:t>
            </a:r>
            <a:r>
              <a:rPr lang="en-GB" sz="2000" b="1" dirty="0" smtClean="0"/>
              <a:t> </a:t>
            </a:r>
            <a:r>
              <a:rPr lang="en-GB" sz="2000" b="1" dirty="0" err="1" smtClean="0"/>
              <a:t>mtoto</a:t>
            </a:r>
            <a:r>
              <a:rPr lang="en-GB" sz="2000" b="1" dirty="0" smtClean="0"/>
              <a:t> </a:t>
            </a:r>
            <a:r>
              <a:rPr lang="en-GB" sz="2000" b="1" dirty="0" err="1" smtClean="0"/>
              <a:t>yupi</a:t>
            </a:r>
            <a:r>
              <a:rPr lang="en-GB" sz="2000" b="1" dirty="0" smtClean="0"/>
              <a:t> </a:t>
            </a:r>
            <a:r>
              <a:rPr lang="en-GB" sz="2000" b="1" dirty="0" err="1" smtClean="0"/>
              <a:t>asiyeadibishwa</a:t>
            </a:r>
            <a:r>
              <a:rPr lang="en-GB" sz="2000" b="1" dirty="0" smtClean="0"/>
              <a:t> na </a:t>
            </a:r>
            <a:r>
              <a:rPr lang="en-GB" sz="2000" b="1" dirty="0" err="1" smtClean="0"/>
              <a:t>mzazi</a:t>
            </a:r>
            <a:r>
              <a:rPr lang="en-GB" sz="2000" b="1" dirty="0" smtClean="0"/>
              <a:t> wake? </a:t>
            </a:r>
            <a:r>
              <a:rPr lang="en-GB" sz="2000" b="1" dirty="0" smtClean="0"/>
              <a:t>8 Kama </a:t>
            </a:r>
            <a:r>
              <a:rPr lang="en-GB" sz="2000" b="1" dirty="0" err="1" smtClean="0"/>
              <a:t>hakuna</a:t>
            </a:r>
            <a:r>
              <a:rPr lang="en-GB" sz="2000" b="1" dirty="0" smtClean="0"/>
              <a:t> </a:t>
            </a:r>
            <a:r>
              <a:rPr lang="en-GB" sz="2000" b="1" dirty="0" err="1" smtClean="0"/>
              <a:t>kuadibishwa</a:t>
            </a:r>
            <a:r>
              <a:rPr lang="en-GB" sz="2000" b="1" dirty="0" smtClean="0"/>
              <a:t> (</a:t>
            </a:r>
            <a:r>
              <a:rPr lang="en-GB" sz="2000" b="1" dirty="0" err="1" smtClean="0"/>
              <a:t>ambalo</a:t>
            </a:r>
            <a:r>
              <a:rPr lang="en-GB" sz="2000" b="1" dirty="0" smtClean="0"/>
              <a:t> </a:t>
            </a:r>
            <a:r>
              <a:rPr lang="en-GB" sz="2000" b="1" dirty="0" err="1" smtClean="0"/>
              <a:t>ni</a:t>
            </a:r>
            <a:r>
              <a:rPr lang="en-GB" sz="2000" b="1" dirty="0" smtClean="0"/>
              <a:t> </a:t>
            </a:r>
            <a:r>
              <a:rPr lang="en-GB" sz="2000" b="1" dirty="0" err="1" smtClean="0"/>
              <a:t>fungu</a:t>
            </a:r>
            <a:r>
              <a:rPr lang="en-GB" sz="2000" b="1" dirty="0" smtClean="0"/>
              <a:t> la </a:t>
            </a:r>
            <a:r>
              <a:rPr lang="en-GB" sz="2000" b="1" dirty="0" err="1" smtClean="0"/>
              <a:t>watoto</a:t>
            </a:r>
            <a:r>
              <a:rPr lang="en-GB" sz="2000" b="1" dirty="0" smtClean="0"/>
              <a:t> </a:t>
            </a:r>
            <a:r>
              <a:rPr lang="en-GB" sz="2000" b="1" dirty="0" err="1" smtClean="0"/>
              <a:t>wote</a:t>
            </a:r>
            <a:r>
              <a:rPr lang="en-GB" sz="2000" b="1" dirty="0" smtClean="0"/>
              <a:t>), </a:t>
            </a:r>
            <a:r>
              <a:rPr lang="en-GB" sz="2000" b="1" dirty="0" err="1" smtClean="0"/>
              <a:t>basi</a:t>
            </a:r>
            <a:r>
              <a:rPr lang="en-GB" sz="2000" b="1" dirty="0" smtClean="0"/>
              <a:t> </a:t>
            </a:r>
            <a:r>
              <a:rPr lang="en-GB" sz="2000" b="1" dirty="0" err="1" smtClean="0"/>
              <a:t>ninyi</a:t>
            </a:r>
            <a:r>
              <a:rPr lang="en-GB" sz="2000" b="1" dirty="0" smtClean="0"/>
              <a:t> </a:t>
            </a:r>
            <a:r>
              <a:rPr lang="en-GB" sz="2000" b="1" dirty="0" err="1" smtClean="0"/>
              <a:t>ni</a:t>
            </a:r>
            <a:r>
              <a:rPr lang="en-GB" sz="2000" b="1" dirty="0" smtClean="0"/>
              <a:t> </a:t>
            </a:r>
            <a:r>
              <a:rPr lang="en-GB" sz="2000" b="1" dirty="0" err="1" smtClean="0"/>
              <a:t>watoto</a:t>
            </a:r>
            <a:r>
              <a:rPr lang="en-GB" sz="2000" b="1" dirty="0" smtClean="0"/>
              <a:t> </a:t>
            </a:r>
            <a:r>
              <a:rPr lang="en-GB" sz="2000" b="1" dirty="0" err="1" smtClean="0"/>
              <a:t>wa</a:t>
            </a:r>
            <a:r>
              <a:rPr lang="en-GB" sz="2000" b="1" dirty="0" smtClean="0"/>
              <a:t> </a:t>
            </a:r>
            <a:r>
              <a:rPr lang="en-GB" sz="2000" b="1" dirty="0" err="1" smtClean="0"/>
              <a:t>haramu</a:t>
            </a:r>
            <a:r>
              <a:rPr lang="en-GB" sz="2000" b="1" dirty="0" smtClean="0"/>
              <a:t> </a:t>
            </a:r>
            <a:r>
              <a:rPr lang="en-GB" sz="2000" b="1" dirty="0" err="1" smtClean="0"/>
              <a:t>wala</a:t>
            </a:r>
            <a:r>
              <a:rPr lang="en-GB" sz="2000" b="1" dirty="0" smtClean="0"/>
              <a:t> </a:t>
            </a:r>
            <a:r>
              <a:rPr lang="en-GB" sz="2000" b="1" dirty="0" err="1" smtClean="0"/>
              <a:t>si</a:t>
            </a:r>
            <a:r>
              <a:rPr lang="en-GB" sz="2000" b="1" dirty="0" smtClean="0"/>
              <a:t> </a:t>
            </a:r>
            <a:r>
              <a:rPr lang="en-GB" sz="2000" b="1" dirty="0" err="1" smtClean="0"/>
              <a:t>watoto</a:t>
            </a:r>
            <a:r>
              <a:rPr lang="en-GB" sz="2000" b="1" dirty="0" smtClean="0"/>
              <a:t> </a:t>
            </a:r>
            <a:r>
              <a:rPr lang="en-GB" sz="2000" b="1" dirty="0" err="1" smtClean="0"/>
              <a:t>halali</a:t>
            </a:r>
            <a:r>
              <a:rPr lang="en-GB" sz="2000" b="1" dirty="0" smtClean="0"/>
              <a:t>. </a:t>
            </a:r>
            <a:r>
              <a:rPr lang="en-GB" sz="2000" b="1" dirty="0" smtClean="0"/>
              <a:t>9 </a:t>
            </a:r>
            <a:r>
              <a:rPr lang="en-GB" sz="2000" b="1" dirty="0" err="1" smtClean="0"/>
              <a:t>Tena</a:t>
            </a:r>
            <a:r>
              <a:rPr lang="en-GB" sz="2000" b="1" dirty="0" smtClean="0"/>
              <a:t>, </a:t>
            </a:r>
            <a:r>
              <a:rPr lang="en-GB" sz="2000" b="1" dirty="0" err="1" smtClean="0"/>
              <a:t>sisi</a:t>
            </a:r>
            <a:r>
              <a:rPr lang="en-GB" sz="2000" b="1" dirty="0" smtClean="0"/>
              <a:t> </a:t>
            </a:r>
            <a:r>
              <a:rPr lang="en-GB" sz="2000" b="1" dirty="0" err="1" smtClean="0"/>
              <a:t>sote</a:t>
            </a:r>
            <a:r>
              <a:rPr lang="en-GB" sz="2000" b="1" dirty="0" smtClean="0"/>
              <a:t> </a:t>
            </a:r>
            <a:r>
              <a:rPr lang="en-GB" sz="2000" b="1" dirty="0" err="1" smtClean="0"/>
              <a:t>tunao</a:t>
            </a:r>
            <a:r>
              <a:rPr lang="en-GB" sz="2000" b="1" dirty="0" smtClean="0"/>
              <a:t> </a:t>
            </a:r>
            <a:r>
              <a:rPr lang="en-GB" sz="2000" b="1" dirty="0" err="1" smtClean="0"/>
              <a:t>baba</a:t>
            </a:r>
            <a:r>
              <a:rPr lang="en-GB" sz="2000" b="1" dirty="0" smtClean="0"/>
              <a:t> </a:t>
            </a:r>
            <a:r>
              <a:rPr lang="en-GB" sz="2000" b="1" dirty="0" err="1" smtClean="0"/>
              <a:t>wa</a:t>
            </a:r>
            <a:r>
              <a:rPr lang="en-GB" sz="2000" b="1" dirty="0" smtClean="0"/>
              <a:t> </a:t>
            </a:r>
            <a:r>
              <a:rPr lang="en-GB" sz="2000" b="1" dirty="0" err="1" smtClean="0"/>
              <a:t>kimwili</a:t>
            </a:r>
            <a:r>
              <a:rPr lang="en-GB" sz="2000" b="1" dirty="0" smtClean="0"/>
              <a:t>, </a:t>
            </a:r>
            <a:r>
              <a:rPr lang="en-GB" sz="2000" b="1" dirty="0" err="1" smtClean="0"/>
              <a:t>waliotuadibisha</a:t>
            </a:r>
            <a:r>
              <a:rPr lang="en-GB" sz="2000" b="1" dirty="0" smtClean="0"/>
              <a:t> </a:t>
            </a:r>
            <a:r>
              <a:rPr lang="en-GB" sz="2000" b="1" dirty="0" err="1" smtClean="0"/>
              <a:t>nasi</a:t>
            </a:r>
            <a:r>
              <a:rPr lang="en-GB" sz="2000" b="1" dirty="0" smtClean="0"/>
              <a:t> </a:t>
            </a:r>
            <a:r>
              <a:rPr lang="en-GB" sz="2000" b="1" dirty="0" err="1" smtClean="0"/>
              <a:t>tukawaheshimu</a:t>
            </a:r>
            <a:r>
              <a:rPr lang="en-GB" sz="2000" b="1" dirty="0" smtClean="0"/>
              <a:t> </a:t>
            </a:r>
            <a:r>
              <a:rPr lang="en-GB" sz="2000" b="1" dirty="0" err="1" smtClean="0"/>
              <a:t>kwa</a:t>
            </a:r>
            <a:r>
              <a:rPr lang="en-GB" sz="2000" b="1" dirty="0" smtClean="0"/>
              <a:t> </a:t>
            </a:r>
            <a:r>
              <a:rPr lang="en-GB" sz="2000" b="1" dirty="0" err="1" smtClean="0"/>
              <a:t>ajili</a:t>
            </a:r>
            <a:r>
              <a:rPr lang="en-GB" sz="2000" b="1" dirty="0" smtClean="0"/>
              <a:t> </a:t>
            </a:r>
            <a:r>
              <a:rPr lang="en-GB" sz="2000" b="1" dirty="0" err="1" smtClean="0"/>
              <a:t>ya</a:t>
            </a:r>
            <a:r>
              <a:rPr lang="en-GB" sz="2000" b="1" dirty="0" smtClean="0"/>
              <a:t> </a:t>
            </a:r>
            <a:r>
              <a:rPr lang="en-GB" sz="2000" b="1" dirty="0" err="1" smtClean="0"/>
              <a:t>hilo</a:t>
            </a:r>
            <a:r>
              <a:rPr lang="en-GB" sz="2000" b="1" dirty="0" smtClean="0"/>
              <a:t>. Je, </a:t>
            </a:r>
            <a:r>
              <a:rPr lang="en-GB" sz="2000" b="1" dirty="0" err="1" smtClean="0"/>
              <a:t>si</a:t>
            </a:r>
            <a:r>
              <a:rPr lang="en-GB" sz="2000" b="1" dirty="0" smtClean="0"/>
              <a:t> </a:t>
            </a:r>
            <a:r>
              <a:rPr lang="en-GB" sz="2000" b="1" dirty="0" err="1" smtClean="0"/>
              <a:t>inatupasa</a:t>
            </a:r>
            <a:r>
              <a:rPr lang="en-GB" sz="2000" b="1" dirty="0" smtClean="0"/>
              <a:t> </a:t>
            </a:r>
            <a:r>
              <a:rPr lang="en-GB" sz="2000" b="1" dirty="0" err="1" smtClean="0"/>
              <a:t>kujinyenyekeza</a:t>
            </a:r>
            <a:r>
              <a:rPr lang="en-GB" sz="2000" b="1" dirty="0" smtClean="0"/>
              <a:t> </a:t>
            </a:r>
            <a:r>
              <a:rPr lang="en-GB" sz="2000" b="1" dirty="0" err="1" smtClean="0"/>
              <a:t>zaidi</a:t>
            </a:r>
            <a:r>
              <a:rPr lang="en-GB" sz="2000" b="1" dirty="0" smtClean="0"/>
              <a:t> </a:t>
            </a:r>
            <a:r>
              <a:rPr lang="en-GB" sz="2000" b="1" dirty="0" err="1" smtClean="0"/>
              <a:t>kwa</a:t>
            </a:r>
            <a:r>
              <a:rPr lang="en-GB" sz="2000" b="1" dirty="0" smtClean="0"/>
              <a:t> Baba </a:t>
            </a:r>
            <a:r>
              <a:rPr lang="en-GB" sz="2000" b="1" dirty="0" err="1" smtClean="0"/>
              <a:t>wa</a:t>
            </a:r>
            <a:r>
              <a:rPr lang="en-GB" sz="2000" b="1" dirty="0" smtClean="0"/>
              <a:t> </a:t>
            </a:r>
            <a:r>
              <a:rPr lang="en-GB" sz="2000" b="1" dirty="0" err="1" smtClean="0"/>
              <a:t>roho</a:t>
            </a:r>
            <a:r>
              <a:rPr lang="en-GB" sz="2000" b="1" dirty="0" smtClean="0"/>
              <a:t> </a:t>
            </a:r>
            <a:r>
              <a:rPr lang="en-GB" sz="2000" b="1" dirty="0" err="1" smtClean="0"/>
              <a:t>zetu</a:t>
            </a:r>
            <a:r>
              <a:rPr lang="en-GB" sz="2000" b="1" dirty="0" smtClean="0"/>
              <a:t> </a:t>
            </a:r>
            <a:r>
              <a:rPr lang="en-GB" sz="2000" b="1" dirty="0" err="1" smtClean="0"/>
              <a:t>ili</a:t>
            </a:r>
            <a:r>
              <a:rPr lang="en-GB" sz="2000" b="1" dirty="0" smtClean="0"/>
              <a:t> </a:t>
            </a:r>
            <a:r>
              <a:rPr lang="en-GB" sz="2000" b="1" dirty="0" err="1" smtClean="0"/>
              <a:t>tuishi</a:t>
            </a:r>
            <a:r>
              <a:rPr lang="en-GB" sz="2000" b="1" dirty="0" smtClean="0"/>
              <a:t>? </a:t>
            </a:r>
            <a:r>
              <a:rPr lang="en-GB" sz="2000" b="1" dirty="0" smtClean="0"/>
              <a:t>10 Baba </a:t>
            </a:r>
            <a:r>
              <a:rPr lang="en-GB" sz="2000" b="1" dirty="0" err="1" smtClean="0"/>
              <a:t>zetu</a:t>
            </a:r>
            <a:r>
              <a:rPr lang="en-GB" sz="2000" b="1" dirty="0" smtClean="0"/>
              <a:t> </a:t>
            </a:r>
            <a:r>
              <a:rPr lang="en-GB" sz="2000" b="1" dirty="0" err="1" smtClean="0"/>
              <a:t>walituadibisha</a:t>
            </a:r>
            <a:r>
              <a:rPr lang="en-GB" sz="2000" b="1" dirty="0" smtClean="0"/>
              <a:t> </a:t>
            </a:r>
            <a:r>
              <a:rPr lang="en-GB" sz="2000" b="1" dirty="0" err="1" smtClean="0"/>
              <a:t>kwa</a:t>
            </a:r>
            <a:r>
              <a:rPr lang="en-GB" sz="2000" b="1" dirty="0" smtClean="0"/>
              <a:t> </a:t>
            </a:r>
            <a:r>
              <a:rPr lang="en-GB" sz="2000" b="1" dirty="0" err="1" smtClean="0"/>
              <a:t>kitambo</a:t>
            </a:r>
            <a:r>
              <a:rPr lang="en-GB" sz="2000" b="1" dirty="0" smtClean="0"/>
              <a:t> </a:t>
            </a:r>
            <a:r>
              <a:rPr lang="en-GB" sz="2000" b="1" dirty="0" err="1" smtClean="0"/>
              <a:t>kidogo</a:t>
            </a:r>
            <a:r>
              <a:rPr lang="en-GB" sz="2000" b="1" dirty="0" smtClean="0"/>
              <a:t> </a:t>
            </a:r>
            <a:r>
              <a:rPr lang="en-GB" sz="2000" b="1" dirty="0" err="1" smtClean="0"/>
              <a:t>kama</a:t>
            </a:r>
            <a:r>
              <a:rPr lang="en-GB" sz="2000" b="1" dirty="0" smtClean="0"/>
              <a:t> </a:t>
            </a:r>
            <a:r>
              <a:rPr lang="en-GB" sz="2000" b="1" dirty="0" err="1" smtClean="0"/>
              <a:t>wao</a:t>
            </a:r>
            <a:r>
              <a:rPr lang="en-GB" sz="2000" b="1" dirty="0" smtClean="0"/>
              <a:t> </a:t>
            </a:r>
            <a:r>
              <a:rPr lang="en-GB" sz="2000" b="1" dirty="0" err="1" smtClean="0"/>
              <a:t>wenyewe</a:t>
            </a:r>
            <a:r>
              <a:rPr lang="en-GB" sz="2000" b="1" dirty="0" smtClean="0"/>
              <a:t> </a:t>
            </a:r>
            <a:r>
              <a:rPr lang="en-GB" sz="2000" b="1" dirty="0" err="1" smtClean="0"/>
              <a:t>walivyoona</a:t>
            </a:r>
            <a:r>
              <a:rPr lang="en-GB" sz="2000" b="1" dirty="0" smtClean="0"/>
              <a:t> </a:t>
            </a:r>
            <a:r>
              <a:rPr lang="en-GB" sz="2000" b="1" dirty="0" err="1" smtClean="0"/>
              <a:t>vema</a:t>
            </a:r>
            <a:r>
              <a:rPr lang="en-GB" sz="2000" b="1" dirty="0" smtClean="0"/>
              <a:t>, </a:t>
            </a:r>
            <a:r>
              <a:rPr lang="en-GB" sz="2000" b="1" dirty="0" err="1" smtClean="0"/>
              <a:t>lakini</a:t>
            </a:r>
            <a:r>
              <a:rPr lang="en-GB" sz="2000" b="1" dirty="0" smtClean="0"/>
              <a:t> </a:t>
            </a:r>
            <a:r>
              <a:rPr lang="en-GB" sz="2000" b="1" dirty="0" err="1" smtClean="0"/>
              <a:t>Mungu</a:t>
            </a:r>
            <a:r>
              <a:rPr lang="en-GB" sz="2000" b="1" dirty="0" smtClean="0"/>
              <a:t> </a:t>
            </a:r>
            <a:r>
              <a:rPr lang="en-GB" sz="2000" b="1" dirty="0" err="1" smtClean="0"/>
              <a:t>hutuadibisha</a:t>
            </a:r>
            <a:r>
              <a:rPr lang="en-GB" sz="2000" b="1" dirty="0" smtClean="0"/>
              <a:t> </a:t>
            </a:r>
            <a:r>
              <a:rPr lang="en-GB" sz="2000" b="1" dirty="0" err="1" smtClean="0"/>
              <a:t>kwa</a:t>
            </a:r>
            <a:r>
              <a:rPr lang="en-GB" sz="2000" b="1" dirty="0" smtClean="0"/>
              <a:t> </a:t>
            </a:r>
            <a:r>
              <a:rPr lang="en-GB" sz="2000" b="1" dirty="0" err="1" smtClean="0"/>
              <a:t>faida</a:t>
            </a:r>
            <a:r>
              <a:rPr lang="en-GB" sz="2000" b="1" dirty="0" smtClean="0"/>
              <a:t> </a:t>
            </a:r>
            <a:r>
              <a:rPr lang="en-GB" sz="2000" b="1" dirty="0" err="1" smtClean="0"/>
              <a:t>yetu</a:t>
            </a:r>
            <a:r>
              <a:rPr lang="en-GB" sz="2000" b="1" dirty="0" smtClean="0"/>
              <a:t> </a:t>
            </a:r>
            <a:r>
              <a:rPr lang="en-GB" sz="2000" b="1" dirty="0" err="1" smtClean="0"/>
              <a:t>ili</a:t>
            </a:r>
            <a:r>
              <a:rPr lang="en-GB" sz="2000" b="1" dirty="0" smtClean="0"/>
              <a:t> </a:t>
            </a:r>
            <a:r>
              <a:rPr lang="en-GB" sz="2000" b="1" dirty="0" err="1" smtClean="0"/>
              <a:t>tupate</a:t>
            </a:r>
            <a:r>
              <a:rPr lang="en-GB" sz="2000" b="1" dirty="0" smtClean="0"/>
              <a:t> </a:t>
            </a:r>
            <a:r>
              <a:rPr lang="en-GB" sz="2000" b="1" dirty="0" err="1" smtClean="0"/>
              <a:t>kushiriki</a:t>
            </a:r>
            <a:r>
              <a:rPr lang="en-GB" sz="2000" b="1" dirty="0" smtClean="0"/>
              <a:t> </a:t>
            </a:r>
            <a:r>
              <a:rPr lang="en-GB" sz="2000" b="1" dirty="0" err="1" smtClean="0"/>
              <a:t>utakatifu</a:t>
            </a:r>
            <a:r>
              <a:rPr lang="en-GB" sz="2000" b="1" dirty="0" smtClean="0"/>
              <a:t> Wake. </a:t>
            </a:r>
            <a:r>
              <a:rPr lang="en-GB" sz="2000" b="1" dirty="0" smtClean="0"/>
              <a:t>11 </a:t>
            </a:r>
            <a:r>
              <a:rPr lang="en-GB" sz="2000" b="1" dirty="0" err="1" smtClean="0"/>
              <a:t>Kuadibishwa</a:t>
            </a:r>
            <a:r>
              <a:rPr lang="en-GB" sz="2000" b="1" dirty="0" smtClean="0"/>
              <a:t> </a:t>
            </a:r>
            <a:r>
              <a:rPr lang="en-GB" sz="2000" b="1" dirty="0" err="1" smtClean="0"/>
              <a:t>wakati</a:t>
            </a:r>
            <a:r>
              <a:rPr lang="en-GB" sz="2000" b="1" dirty="0" smtClean="0"/>
              <a:t> </a:t>
            </a:r>
            <a:r>
              <a:rPr lang="en-GB" sz="2000" b="1" dirty="0" err="1" smtClean="0"/>
              <a:t>wo</a:t>
            </a:r>
            <a:r>
              <a:rPr lang="en-GB" sz="2000" b="1" dirty="0" smtClean="0"/>
              <a:t> </a:t>
            </a:r>
            <a:r>
              <a:rPr lang="en-GB" sz="2000" b="1" dirty="0" err="1" smtClean="0"/>
              <a:t>wote</a:t>
            </a:r>
            <a:r>
              <a:rPr lang="en-GB" sz="2000" b="1" dirty="0" smtClean="0"/>
              <a:t> </a:t>
            </a:r>
            <a:r>
              <a:rPr lang="en-GB" sz="2000" b="1" dirty="0" err="1" smtClean="0"/>
              <a:t>hakuonekani</a:t>
            </a:r>
            <a:r>
              <a:rPr lang="en-GB" sz="2000" b="1" dirty="0" smtClean="0"/>
              <a:t> </a:t>
            </a:r>
            <a:r>
              <a:rPr lang="en-GB" sz="2000" b="1" dirty="0" err="1" smtClean="0"/>
              <a:t>kuwa</a:t>
            </a:r>
            <a:r>
              <a:rPr lang="en-GB" sz="2000" b="1" dirty="0" smtClean="0"/>
              <a:t> </a:t>
            </a:r>
            <a:r>
              <a:rPr lang="en-GB" sz="2000" b="1" dirty="0" err="1" smtClean="0"/>
              <a:t>kitu</a:t>
            </a:r>
            <a:r>
              <a:rPr lang="en-GB" sz="2000" b="1" dirty="0" smtClean="0"/>
              <a:t> cha </a:t>
            </a:r>
            <a:r>
              <a:rPr lang="en-GB" sz="2000" b="1" dirty="0" err="1" smtClean="0"/>
              <a:t>kufurahisha</a:t>
            </a:r>
            <a:r>
              <a:rPr lang="en-GB" sz="2000" b="1" dirty="0" smtClean="0"/>
              <a:t> </a:t>
            </a:r>
            <a:r>
              <a:rPr lang="en-GB" sz="2000" b="1" dirty="0" err="1" smtClean="0"/>
              <a:t>bali</a:t>
            </a:r>
            <a:r>
              <a:rPr lang="en-GB" sz="2000" b="1" dirty="0" smtClean="0"/>
              <a:t> </a:t>
            </a:r>
            <a:r>
              <a:rPr lang="en-GB" sz="2000" b="1" dirty="0" err="1" smtClean="0"/>
              <a:t>chenye</a:t>
            </a:r>
            <a:r>
              <a:rPr lang="en-GB" sz="2000" b="1" dirty="0" smtClean="0"/>
              <a:t> </a:t>
            </a:r>
            <a:r>
              <a:rPr lang="en-GB" sz="2000" b="1" dirty="0" err="1" smtClean="0"/>
              <a:t>maumivu</a:t>
            </a:r>
            <a:r>
              <a:rPr lang="en-GB" sz="2000" b="1" dirty="0" smtClean="0"/>
              <a:t> </a:t>
            </a:r>
            <a:r>
              <a:rPr lang="en-GB" sz="2000" b="1" dirty="0" err="1" smtClean="0"/>
              <a:t>kinapotekelezwa</a:t>
            </a:r>
            <a:r>
              <a:rPr lang="en-GB" sz="2000" b="1" dirty="0" smtClean="0"/>
              <a:t>. </a:t>
            </a:r>
            <a:r>
              <a:rPr lang="en-GB" sz="2000" b="1" dirty="0" err="1" smtClean="0"/>
              <a:t>Lakini</a:t>
            </a:r>
            <a:r>
              <a:rPr lang="en-GB" sz="2000" b="1" dirty="0" smtClean="0"/>
              <a:t> </a:t>
            </a:r>
            <a:r>
              <a:rPr lang="en-GB" sz="2000" b="1" dirty="0" err="1" smtClean="0"/>
              <a:t>baadaye</a:t>
            </a:r>
            <a:r>
              <a:rPr lang="en-GB" sz="2000" b="1" dirty="0" smtClean="0"/>
              <a:t> </a:t>
            </a:r>
            <a:r>
              <a:rPr lang="en-GB" sz="2000" b="1" dirty="0" err="1" smtClean="0"/>
              <a:t>huzaa</a:t>
            </a:r>
            <a:r>
              <a:rPr lang="en-GB" sz="2000" b="1" dirty="0" smtClean="0"/>
              <a:t> </a:t>
            </a:r>
            <a:r>
              <a:rPr lang="en-GB" sz="2000" b="1" dirty="0" err="1" smtClean="0"/>
              <a:t>matunda</a:t>
            </a:r>
            <a:r>
              <a:rPr lang="en-GB" sz="2000" b="1" dirty="0" smtClean="0"/>
              <a:t> </a:t>
            </a:r>
            <a:r>
              <a:rPr lang="en-GB" sz="2000" b="1" dirty="0" err="1" smtClean="0"/>
              <a:t>ya</a:t>
            </a:r>
            <a:r>
              <a:rPr lang="en-GB" sz="2000" b="1" dirty="0" smtClean="0"/>
              <a:t> </a:t>
            </a:r>
            <a:r>
              <a:rPr lang="en-GB" sz="2000" b="1" dirty="0" err="1" smtClean="0"/>
              <a:t>haki</a:t>
            </a:r>
            <a:r>
              <a:rPr lang="en-GB" sz="2000" b="1" dirty="0" smtClean="0"/>
              <a:t> na </a:t>
            </a:r>
            <a:r>
              <a:rPr lang="en-GB" sz="2000" b="1" dirty="0" err="1" smtClean="0"/>
              <a:t>amani</a:t>
            </a:r>
            <a:r>
              <a:rPr lang="en-GB" sz="2000" b="1" dirty="0" smtClean="0"/>
              <a:t> </a:t>
            </a:r>
            <a:r>
              <a:rPr lang="en-GB" sz="2000" b="1" dirty="0" err="1" smtClean="0"/>
              <a:t>kwa</a:t>
            </a:r>
            <a:r>
              <a:rPr lang="en-GB" sz="2000" b="1" dirty="0" smtClean="0"/>
              <a:t> wale </a:t>
            </a:r>
            <a:r>
              <a:rPr lang="en-GB" sz="2000" b="1" dirty="0" err="1" smtClean="0"/>
              <a:t>waliofunzwa</a:t>
            </a:r>
            <a:r>
              <a:rPr lang="en-GB" sz="2000" b="1" dirty="0" smtClean="0"/>
              <a:t> </a:t>
            </a:r>
            <a:r>
              <a:rPr lang="en-GB" sz="2000" b="1" dirty="0" err="1" smtClean="0"/>
              <a:t>nayo</a:t>
            </a:r>
            <a:r>
              <a:rPr lang="en-GB" sz="2000" b="1" dirty="0" smtClean="0"/>
              <a:t>. </a:t>
            </a:r>
            <a:endParaRPr lang="ja-JP" altLang="en-US" sz="2000" smtClean="0">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892</TotalTime>
  <Words>2697</Words>
  <Application>Microsoft Office PowerPoint</Application>
  <PresentationFormat>On-screen Show (4:3)</PresentationFormat>
  <Paragraphs>142</Paragraphs>
  <Slides>51</Slides>
  <Notes>12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Balance</vt:lpstr>
      <vt:lpstr> MISINGI YA  BIBLIA  </vt:lpstr>
      <vt:lpstr>www.biblebasicsonline.com www.carelinks.net Email: info@carelinks.net </vt:lpstr>
      <vt:lpstr> SOMO LA 6.1  Mungu na Ubaya  </vt:lpstr>
      <vt:lpstr>God Has 100% Power; No Dualism</vt:lpstr>
      <vt:lpstr>Slide 5</vt:lpstr>
      <vt:lpstr>Slide 6</vt:lpstr>
      <vt:lpstr>Slide 7</vt:lpstr>
      <vt:lpstr>Slide 8</vt:lpstr>
      <vt:lpstr>Slide 9</vt:lpstr>
      <vt:lpstr>God Is Greater Than ‘Satan’; Adversaries Help Us To Salvation</vt:lpstr>
      <vt:lpstr>Slide 11</vt:lpstr>
      <vt:lpstr>Slide 12</vt:lpstr>
      <vt:lpstr>Sin From Within</vt:lpstr>
      <vt:lpstr>Slide 14</vt:lpstr>
      <vt:lpstr>Slide 15</vt:lpstr>
      <vt:lpstr>Slide 16</vt:lpstr>
      <vt:lpstr>Slide 17</vt:lpstr>
      <vt:lpstr>Slide 18</vt:lpstr>
      <vt:lpstr>Slide 19</vt:lpstr>
      <vt:lpstr>The Word “Satan” In The Bible  </vt:lpstr>
      <vt:lpstr>Slide 21</vt:lpstr>
      <vt:lpstr>Slide 22</vt:lpstr>
      <vt:lpstr>Slide 23</vt:lpstr>
      <vt:lpstr>The Word “Devil” in the Bible </vt:lpstr>
      <vt:lpstr>Slide 25</vt:lpstr>
      <vt:lpstr>The Devil and Sin  DHAMBI  NA  IBILISI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The Size of the Cosmos</vt:lpstr>
      <vt:lpstr>Slide 40</vt:lpstr>
      <vt:lpstr>Slide 41</vt:lpstr>
      <vt:lpstr>Slide 42</vt:lpstr>
      <vt:lpstr>Slide 43</vt:lpstr>
      <vt:lpstr>Slide 44</vt:lpstr>
      <vt:lpstr>Slide 45</vt:lpstr>
      <vt:lpstr>The East is Demonized</vt:lpstr>
      <vt:lpstr>Slide 47</vt:lpstr>
      <vt:lpstr>The West is Demonized</vt:lpstr>
      <vt:lpstr>www.biblebasicsonline.com www.carelinks.net Email: info@carelinks.net </vt:lpstr>
      <vt:lpstr>Somo  La  6:  Maswali</vt:lpstr>
      <vt:lpstr>Study 6: Questions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John</cp:lastModifiedBy>
  <cp:revision>76</cp:revision>
  <dcterms:created xsi:type="dcterms:W3CDTF">2006-12-03T10:12:48Z</dcterms:created>
  <dcterms:modified xsi:type="dcterms:W3CDTF">2012-10-02T08:53:37Z</dcterms:modified>
</cp:coreProperties>
</file>