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73" r:id="rId3"/>
    <p:sldId id="257" r:id="rId4"/>
    <p:sldId id="275" r:id="rId5"/>
    <p:sldId id="258" r:id="rId6"/>
    <p:sldId id="265" r:id="rId7"/>
    <p:sldId id="266" r:id="rId8"/>
    <p:sldId id="267" r:id="rId9"/>
    <p:sldId id="272" r:id="rId10"/>
    <p:sldId id="259" r:id="rId11"/>
    <p:sldId id="268" r:id="rId12"/>
    <p:sldId id="260" r:id="rId13"/>
    <p:sldId id="269" r:id="rId14"/>
    <p:sldId id="270" r:id="rId15"/>
    <p:sldId id="274" r:id="rId16"/>
    <p:sldId id="276"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14022B-BE48-440A-B4F5-CE7D29CC07A1}" type="datetimeFigureOut">
              <a:rPr lang="en-GB" smtClean="0"/>
              <a:t>02/10/2012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733B35-A492-4273-991F-C78AB9728AB8}"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cap="small" dirty="0" smtClean="0"/>
              <a:t>Old Testament Prophecy</a:t>
            </a:r>
          </a:p>
          <a:p>
            <a:r>
              <a:rPr lang="en-GB" dirty="0" smtClean="0"/>
              <a:t>“I am become a stranger unto my brothers, and am an alien unto my mother’s children. For the zeal of your house has eaten me up” (Ps. 69:8,9)</a:t>
            </a:r>
          </a:p>
          <a:p>
            <a:r>
              <a:rPr lang="en-GB" dirty="0" smtClean="0"/>
              <a:t>“They gave me also gall for my meat; and in my thirst they gave me vinegar to drink” (Ps. 69:21)</a:t>
            </a:r>
          </a:p>
          <a:p>
            <a:r>
              <a:rPr lang="en-GB" dirty="0" smtClean="0"/>
              <a:t>“As a sheep before her shearers is dumb, so he opens not his mouth” (Is. 53:7)</a:t>
            </a:r>
          </a:p>
          <a:p>
            <a:r>
              <a:rPr lang="en-GB" dirty="0" smtClean="0"/>
              <a:t>“He made his grave with the wicked, and with the rich in his death” (Is. 53:9)</a:t>
            </a:r>
          </a:p>
          <a:p>
            <a:endParaRPr lang="en-GB" dirty="0"/>
          </a:p>
        </p:txBody>
      </p:sp>
      <p:sp>
        <p:nvSpPr>
          <p:cNvPr id="4" name="Slide Number Placeholder 3"/>
          <p:cNvSpPr>
            <a:spLocks noGrp="1"/>
          </p:cNvSpPr>
          <p:nvPr>
            <p:ph type="sldNum" sz="quarter" idx="10"/>
          </p:nvPr>
        </p:nvSpPr>
        <p:spPr/>
        <p:txBody>
          <a:bodyPr/>
          <a:lstStyle/>
          <a:p>
            <a:fld id="{18733B35-A492-4273-991F-C78AB9728AB8}" type="slidenum">
              <a:rPr lang="en-GB" smtClean="0"/>
              <a:t>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“You shall conceive in your womb, and bring forth a son, and </a:t>
            </a:r>
            <a:r>
              <a:rPr lang="en-GB" dirty="0" smtClean="0">
                <a:solidFill>
                  <a:srgbClr val="FF0000"/>
                </a:solidFill>
              </a:rPr>
              <a:t>shall call </a:t>
            </a:r>
            <a:r>
              <a:rPr lang="en-GB" dirty="0" smtClean="0"/>
              <a:t>his name Jesus. He </a:t>
            </a:r>
            <a:r>
              <a:rPr lang="en-GB" dirty="0" smtClean="0">
                <a:solidFill>
                  <a:srgbClr val="FF0000"/>
                </a:solidFill>
              </a:rPr>
              <a:t>shall be </a:t>
            </a:r>
            <a:r>
              <a:rPr lang="en-GB" dirty="0" smtClean="0"/>
              <a:t>great, and </a:t>
            </a:r>
            <a:r>
              <a:rPr lang="en-GB" dirty="0" smtClean="0">
                <a:solidFill>
                  <a:srgbClr val="FF0000"/>
                </a:solidFill>
              </a:rPr>
              <a:t>shall be </a:t>
            </a:r>
            <a:r>
              <a:rPr lang="en-GB" dirty="0" smtClean="0"/>
              <a:t>called the Son of the Highest...Then said Mary unto the angel, How shall this be, seeing I know not a man? (i.e. she was a virgin). And the angel answered and said unto her, The Holy Spirit </a:t>
            </a:r>
            <a:r>
              <a:rPr lang="en-GB" dirty="0" smtClean="0">
                <a:solidFill>
                  <a:srgbClr val="FF0000"/>
                </a:solidFill>
              </a:rPr>
              <a:t>shall come </a:t>
            </a:r>
            <a:r>
              <a:rPr lang="en-GB" dirty="0" smtClean="0"/>
              <a:t>upon you, and the power of the Highest </a:t>
            </a:r>
            <a:r>
              <a:rPr lang="en-GB" dirty="0" smtClean="0">
                <a:solidFill>
                  <a:srgbClr val="FF0000"/>
                </a:solidFill>
              </a:rPr>
              <a:t>shall</a:t>
            </a:r>
            <a:r>
              <a:rPr lang="en-GB" dirty="0" smtClean="0"/>
              <a:t> overshadow you: therefore also that holy thing which </a:t>
            </a:r>
            <a:r>
              <a:rPr lang="en-GB" dirty="0" smtClean="0">
                <a:solidFill>
                  <a:srgbClr val="FF0000"/>
                </a:solidFill>
              </a:rPr>
              <a:t>shall be </a:t>
            </a:r>
            <a:r>
              <a:rPr lang="en-GB" dirty="0" smtClean="0"/>
              <a:t>born of you </a:t>
            </a:r>
            <a:r>
              <a:rPr lang="en-GB" dirty="0" smtClean="0">
                <a:solidFill>
                  <a:srgbClr val="FF0000"/>
                </a:solidFill>
              </a:rPr>
              <a:t>shall be </a:t>
            </a:r>
            <a:r>
              <a:rPr lang="en-GB" dirty="0" smtClean="0"/>
              <a:t>called the Son of God” (Lk. 1:31-35).</a:t>
            </a:r>
          </a:p>
          <a:p>
            <a:r>
              <a:rPr lang="en-GB" i="1" dirty="0" smtClean="0">
                <a:solidFill>
                  <a:srgbClr val="FF0000"/>
                </a:solidFill>
              </a:rPr>
              <a:t>Note the 7 future tenses</a:t>
            </a:r>
          </a:p>
          <a:p>
            <a:endParaRPr lang="en-GB" dirty="0"/>
          </a:p>
        </p:txBody>
      </p:sp>
      <p:sp>
        <p:nvSpPr>
          <p:cNvPr id="4" name="Slide Number Placeholder 3"/>
          <p:cNvSpPr>
            <a:spLocks noGrp="1"/>
          </p:cNvSpPr>
          <p:nvPr>
            <p:ph type="sldNum" sz="quarter" idx="10"/>
          </p:nvPr>
        </p:nvSpPr>
        <p:spPr/>
        <p:txBody>
          <a:bodyPr/>
          <a:lstStyle/>
          <a:p>
            <a:fld id="{18733B35-A492-4273-991F-C78AB9728AB8}" type="slidenum">
              <a:rPr lang="en-GB" smtClean="0"/>
              <a:t>6</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Jesus </a:t>
            </a:r>
            <a:r>
              <a:rPr lang="en-GB" i="1" dirty="0" smtClean="0"/>
              <a:t>would be </a:t>
            </a:r>
            <a:r>
              <a:rPr lang="en-GB" dirty="0" smtClean="0"/>
              <a:t>the Son of God on his birth; the Son of God did not exist before his birth. Note the 7 future tenses need to be noted - e.g. “he </a:t>
            </a:r>
            <a:r>
              <a:rPr lang="en-GB" i="1" dirty="0" smtClean="0"/>
              <a:t>shall be</a:t>
            </a:r>
            <a:r>
              <a:rPr lang="en-GB" dirty="0" smtClean="0"/>
              <a:t> great”. If Jesus were already physically in existence as the angel spoke those words to Mary, he would already have been great. Jesus was the “offspring” of David (Rev. 22:16), the Greek ‘</a:t>
            </a:r>
            <a:r>
              <a:rPr lang="en-GB" dirty="0" err="1" smtClean="0"/>
              <a:t>genos</a:t>
            </a:r>
            <a:r>
              <a:rPr lang="en-GB" dirty="0" smtClean="0"/>
              <a:t>’ implying Jesus was ‘generated from’ David. He was born “of” Mary (Lk. 1:35). </a:t>
            </a:r>
          </a:p>
          <a:p>
            <a:r>
              <a:rPr lang="en-GB" dirty="0" smtClean="0"/>
              <a:t>He was ‘conceived’ in Mary’s womb (Lk. 1:31) -He could not have physically existed before this time.</a:t>
            </a:r>
          </a:p>
          <a:p>
            <a:endParaRPr lang="en-GB" dirty="0"/>
          </a:p>
        </p:txBody>
      </p:sp>
      <p:sp>
        <p:nvSpPr>
          <p:cNvPr id="4" name="Slide Number Placeholder 3"/>
          <p:cNvSpPr>
            <a:spLocks noGrp="1"/>
          </p:cNvSpPr>
          <p:nvPr>
            <p:ph type="sldNum" sz="quarter" idx="10"/>
          </p:nvPr>
        </p:nvSpPr>
        <p:spPr/>
        <p:txBody>
          <a:bodyPr/>
          <a:lstStyle/>
          <a:p>
            <a:fld id="{18733B35-A492-4273-991F-C78AB9728AB8}" type="slidenum">
              <a:rPr lang="en-GB" smtClean="0"/>
              <a:t>7</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“Who can bring a clean thing out of an unclean? Not one...What is man, that he should be clean? and he which is born of a woman, that he should be righteous?...how can he be clean that is born of a woman?” (Job 14:4; 15:14; 25:4).  </a:t>
            </a:r>
          </a:p>
          <a:p>
            <a:r>
              <a:rPr lang="en-GB" dirty="0" smtClean="0"/>
              <a:t>Gal 4:4  But when the fullness of the time came, God sent His Son, born of a woman, born under the law,  </a:t>
            </a:r>
            <a:r>
              <a:rPr lang="en-GB" dirty="0" err="1" smtClean="0"/>
              <a:t>Diaglott</a:t>
            </a:r>
            <a:r>
              <a:rPr lang="en-GB" dirty="0" smtClean="0"/>
              <a:t> : “Having </a:t>
            </a:r>
            <a:r>
              <a:rPr lang="en-GB" i="1" dirty="0" smtClean="0"/>
              <a:t>been produced</a:t>
            </a:r>
            <a:r>
              <a:rPr lang="en-GB" dirty="0" smtClean="0"/>
              <a:t> from a woman”. The Saviour was to be “the seed of the </a:t>
            </a:r>
            <a:r>
              <a:rPr lang="en-GB" i="1" dirty="0" smtClean="0"/>
              <a:t>woman</a:t>
            </a:r>
            <a:r>
              <a:rPr lang="en-GB" dirty="0" smtClean="0"/>
              <a:t>” (Gen. 3:15).</a:t>
            </a:r>
          </a:p>
          <a:p>
            <a:endParaRPr lang="en-GB" dirty="0"/>
          </a:p>
        </p:txBody>
      </p:sp>
      <p:sp>
        <p:nvSpPr>
          <p:cNvPr id="4" name="Slide Number Placeholder 3"/>
          <p:cNvSpPr>
            <a:spLocks noGrp="1"/>
          </p:cNvSpPr>
          <p:nvPr>
            <p:ph type="sldNum" sz="quarter" idx="10"/>
          </p:nvPr>
        </p:nvSpPr>
        <p:spPr/>
        <p:txBody>
          <a:bodyPr/>
          <a:lstStyle/>
          <a:p>
            <a:fld id="{18733B35-A492-4273-991F-C78AB9728AB8}" type="slidenum">
              <a:rPr lang="en-GB" smtClean="0"/>
              <a:t>8</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Jesus was “promised before by [God’s] prophets in the holy Scriptures, concerning His son, Jesus Christ our Lord, which was made (created by </a:t>
            </a:r>
            <a:r>
              <a:rPr lang="en-GB" dirty="0" err="1" smtClean="0"/>
              <a:t>begettal</a:t>
            </a:r>
            <a:r>
              <a:rPr lang="en-GB" dirty="0" smtClean="0"/>
              <a:t>) of the seed of David according to the flesh; and declared to be the Son of God with power, according to the spirit of holiness, by the resurrection from the dead” (Rom. 1:1-4). </a:t>
            </a:r>
          </a:p>
          <a:p>
            <a:r>
              <a:rPr lang="en-GB" b="1" dirty="0" smtClean="0"/>
              <a:t>1.</a:t>
            </a:r>
            <a:r>
              <a:rPr lang="en-GB" dirty="0" smtClean="0"/>
              <a:t> Promised in the Old Testament - i.e. in God’s plan;</a:t>
            </a:r>
          </a:p>
          <a:p>
            <a:r>
              <a:rPr lang="en-GB" b="1" dirty="0" smtClean="0"/>
              <a:t>2.</a:t>
            </a:r>
            <a:r>
              <a:rPr lang="en-GB" dirty="0" smtClean="0"/>
              <a:t> Created as a physical person through the virgin birth, as a seed of David;</a:t>
            </a:r>
          </a:p>
          <a:p>
            <a:r>
              <a:rPr lang="en-GB" b="1" dirty="0" smtClean="0"/>
              <a:t>3.</a:t>
            </a:r>
            <a:r>
              <a:rPr lang="en-GB" dirty="0" smtClean="0"/>
              <a:t> Due to his perfect character (“the spirit of holiness”), shown during his mortal life</a:t>
            </a:r>
          </a:p>
          <a:p>
            <a:r>
              <a:rPr lang="en-GB" b="1" dirty="0" smtClean="0"/>
              <a:t>4.</a:t>
            </a:r>
            <a:r>
              <a:rPr lang="en-GB" dirty="0" smtClean="0"/>
              <a:t> He was resurrected, and again publicly declared to be the Son of God by the apostles’ spirit-gifted preaching.</a:t>
            </a:r>
          </a:p>
          <a:p>
            <a:endParaRPr lang="en-GB" dirty="0"/>
          </a:p>
        </p:txBody>
      </p:sp>
      <p:sp>
        <p:nvSpPr>
          <p:cNvPr id="4" name="Slide Number Placeholder 3"/>
          <p:cNvSpPr>
            <a:spLocks noGrp="1"/>
          </p:cNvSpPr>
          <p:nvPr>
            <p:ph type="sldNum" sz="quarter" idx="10"/>
          </p:nvPr>
        </p:nvSpPr>
        <p:spPr/>
        <p:txBody>
          <a:bodyPr/>
          <a:lstStyle/>
          <a:p>
            <a:fld id="{18733B35-A492-4273-991F-C78AB9728AB8}" type="slidenum">
              <a:rPr lang="en-GB" smtClean="0"/>
              <a:t>11</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Meaning of </a:t>
            </a:r>
            <a:r>
              <a:rPr lang="en-GB" i="1" dirty="0" smtClean="0"/>
              <a:t>logos. </a:t>
            </a:r>
            <a:r>
              <a:rPr lang="en-GB" dirty="0" smtClean="0"/>
              <a:t>“In the beginning was the Word, and the Word was with God, and the Word was God. The same was in the beginning with God. All things were made by him” (Jn. 1:1-3).</a:t>
            </a:r>
          </a:p>
          <a:p>
            <a:r>
              <a:rPr lang="en-GB" i="1" dirty="0" smtClean="0"/>
              <a:t>Logos </a:t>
            </a:r>
            <a:r>
              <a:rPr lang="en-GB" dirty="0" smtClean="0"/>
              <a:t>is also translated as</a:t>
            </a:r>
          </a:p>
          <a:p>
            <a:pPr>
              <a:buNone/>
            </a:pPr>
            <a:r>
              <a:rPr lang="en-GB" i="1" dirty="0" smtClean="0"/>
              <a:t>    Account, Cause, Communication,  Doctrine, Intent, Preaching, Reason,  Saying, Tidings</a:t>
            </a:r>
            <a:endParaRPr lang="en-GB" dirty="0" smtClean="0"/>
          </a:p>
          <a:p>
            <a:endParaRPr lang="en-GB" dirty="0"/>
          </a:p>
        </p:txBody>
      </p:sp>
      <p:sp>
        <p:nvSpPr>
          <p:cNvPr id="4" name="Slide Number Placeholder 3"/>
          <p:cNvSpPr>
            <a:spLocks noGrp="1"/>
          </p:cNvSpPr>
          <p:nvPr>
            <p:ph type="sldNum" sz="quarter" idx="10"/>
          </p:nvPr>
        </p:nvSpPr>
        <p:spPr/>
        <p:txBody>
          <a:bodyPr/>
          <a:lstStyle/>
          <a:p>
            <a:fld id="{18733B35-A492-4273-991F-C78AB9728AB8}" type="slidenum">
              <a:rPr lang="en-GB" smtClean="0"/>
              <a:t>13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CBB67B69-6947-4ED6-9570-41374B34CF1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B67B69-6947-4ED6-9570-41374B34CF1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B67B69-6947-4ED6-9570-41374B34CF1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34EFD50-671F-4159-A21A-B23E8D4B05AA}" type="datetimeFigureOut">
              <a:rPr lang="en-GB" smtClean="0"/>
              <a:pPr/>
              <a:t>02/10/2012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CBB67B69-6947-4ED6-9570-41374B34CF1D}"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34EFD50-671F-4159-A21A-B23E8D4B05AA}" type="datetimeFigureOut">
              <a:rPr lang="en-GB" smtClean="0"/>
              <a:pPr/>
              <a:t>02/10/2012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BB67B69-6947-4ED6-9570-41374B34CF1D}"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3501008"/>
            <a:ext cx="7851648" cy="1828800"/>
          </a:xfrm>
        </p:spPr>
        <p:txBody>
          <a:bodyPr>
            <a:normAutofit fontScale="90000"/>
          </a:bodyPr>
          <a:lstStyle/>
          <a:p>
            <a:r>
              <a:rPr lang="en-GB" b="1" dirty="0" smtClean="0"/>
              <a:t>Bible </a:t>
            </a:r>
            <a:r>
              <a:rPr lang="en-GB" b="1" dirty="0" smtClean="0"/>
              <a:t>Basics / </a:t>
            </a:r>
            <a:r>
              <a:rPr lang="en-US" dirty="0" smtClean="0"/>
              <a:t>MISINGI YA  BIBLIA</a:t>
            </a:r>
            <a:r>
              <a:rPr lang="en-GB" dirty="0" smtClean="0"/>
              <a:t/>
            </a:r>
            <a:br>
              <a:rPr lang="en-GB" dirty="0" smtClean="0"/>
            </a:br>
            <a:r>
              <a:rPr lang="en-GB" b="1" dirty="0" smtClean="0"/>
              <a:t/>
            </a:r>
            <a:br>
              <a:rPr lang="en-GB" b="1" dirty="0" smtClean="0"/>
            </a:br>
            <a:r>
              <a:rPr lang="en-GB" b="1" dirty="0" smtClean="0"/>
              <a:t>Study </a:t>
            </a:r>
            <a:r>
              <a:rPr lang="en-GB" b="1" dirty="0"/>
              <a:t>7: The Origin Of Jesus</a:t>
            </a:r>
            <a:r>
              <a:rPr lang="en-GB" dirty="0"/>
              <a:t/>
            </a:r>
            <a:br>
              <a:rPr lang="en-GB" dirty="0"/>
            </a:br>
            <a:endParaRPr lang="en-GB" dirty="0"/>
          </a:p>
        </p:txBody>
      </p:sp>
      <p:sp>
        <p:nvSpPr>
          <p:cNvPr id="3" name="Subtitle 2"/>
          <p:cNvSpPr>
            <a:spLocks noGrp="1"/>
          </p:cNvSpPr>
          <p:nvPr>
            <p:ph type="subTitle" idx="1"/>
          </p:nvPr>
        </p:nvSpPr>
        <p:spPr>
          <a:xfrm>
            <a:off x="533400" y="3228536"/>
            <a:ext cx="7854696" cy="3296808"/>
          </a:xfrm>
        </p:spPr>
        <p:txBody>
          <a:bodyPr>
            <a:normAutofit/>
          </a:bodyPr>
          <a:lstStyle/>
          <a:p>
            <a:endParaRPr lang="en-GB" dirty="0" smtClean="0"/>
          </a:p>
          <a:p>
            <a:endParaRPr lang="en-GB" dirty="0" smtClean="0"/>
          </a:p>
          <a:p>
            <a:endParaRPr lang="en-GB" dirty="0" smtClean="0"/>
          </a:p>
          <a:p>
            <a:r>
              <a:rPr lang="en-US" sz="3200" b="1" dirty="0" smtClean="0"/>
              <a:t>SOMO LA 7: </a:t>
            </a:r>
            <a:r>
              <a:rPr lang="en-US" sz="3200" b="1" dirty="0" err="1" smtClean="0"/>
              <a:t>Mwanzo</a:t>
            </a:r>
            <a:r>
              <a:rPr lang="en-US" sz="3200" b="1" dirty="0" smtClean="0"/>
              <a:t> </a:t>
            </a:r>
            <a:r>
              <a:rPr lang="en-US" sz="3200" b="1" dirty="0" err="1" smtClean="0"/>
              <a:t>wa</a:t>
            </a:r>
            <a:r>
              <a:rPr lang="en-US" sz="3200" b="1" dirty="0" smtClean="0"/>
              <a:t> </a:t>
            </a:r>
            <a:r>
              <a:rPr lang="en-US" sz="3200" b="1" dirty="0" err="1" smtClean="0"/>
              <a:t>Yesu</a:t>
            </a:r>
            <a:endParaRPr lang="en-GB"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004832"/>
          </a:xfrm>
        </p:spPr>
        <p:txBody>
          <a:bodyPr>
            <a:normAutofit fontScale="90000"/>
          </a:bodyPr>
          <a:lstStyle/>
          <a:p>
            <a:r>
              <a:rPr lang="en-GB" dirty="0"/>
              <a:t>7.3  Christ's Place In God's </a:t>
            </a:r>
            <a:r>
              <a:rPr lang="en-GB" dirty="0" smtClean="0"/>
              <a:t>Plan</a:t>
            </a:r>
            <a:br>
              <a:rPr lang="en-GB" dirty="0" smtClean="0"/>
            </a:br>
            <a:r>
              <a:rPr lang="en-US" b="1" dirty="0" err="1" smtClean="0"/>
              <a:t>Nafasi</a:t>
            </a:r>
            <a:r>
              <a:rPr lang="en-US" b="1" dirty="0" smtClean="0"/>
              <a:t> </a:t>
            </a:r>
            <a:r>
              <a:rPr lang="en-US" b="1" dirty="0" err="1" smtClean="0"/>
              <a:t>ya</a:t>
            </a:r>
            <a:r>
              <a:rPr lang="en-US" b="1" dirty="0" smtClean="0"/>
              <a:t> </a:t>
            </a:r>
            <a:r>
              <a:rPr lang="en-US" b="1" dirty="0" err="1" smtClean="0"/>
              <a:t>Kristo</a:t>
            </a:r>
            <a:r>
              <a:rPr lang="en-US" b="1" dirty="0" smtClean="0"/>
              <a:t> </a:t>
            </a:r>
            <a:r>
              <a:rPr lang="en-US" b="1" dirty="0" err="1" smtClean="0"/>
              <a:t>katika</a:t>
            </a:r>
            <a:r>
              <a:rPr lang="en-US" b="1" dirty="0" smtClean="0"/>
              <a:t> </a:t>
            </a:r>
            <a:r>
              <a:rPr lang="en-US" b="1" dirty="0" err="1" smtClean="0"/>
              <a:t>mpango</a:t>
            </a:r>
            <a:r>
              <a:rPr lang="en-US" b="1" dirty="0" smtClean="0"/>
              <a:t> </a:t>
            </a:r>
            <a:r>
              <a:rPr lang="en-US" b="1" dirty="0" err="1" smtClean="0"/>
              <a:t>wa</a:t>
            </a:r>
            <a:r>
              <a:rPr lang="en-US" b="1" dirty="0" smtClean="0"/>
              <a:t> </a:t>
            </a:r>
            <a:r>
              <a:rPr lang="en-US" b="1" dirty="0" err="1" smtClean="0"/>
              <a:t>Mungu</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err="1" smtClean="0"/>
              <a:t>Warumi</a:t>
            </a:r>
            <a:r>
              <a:rPr lang="en-GB" dirty="0" smtClean="0"/>
              <a:t> </a:t>
            </a:r>
            <a:r>
              <a:rPr lang="en-GB" dirty="0" smtClean="0"/>
              <a:t>1:1-4</a:t>
            </a:r>
            <a:endParaRPr lang="en-GB" dirty="0"/>
          </a:p>
        </p:txBody>
      </p:sp>
      <p:sp>
        <p:nvSpPr>
          <p:cNvPr id="3" name="Content Placeholder 2"/>
          <p:cNvSpPr>
            <a:spLocks noGrp="1"/>
          </p:cNvSpPr>
          <p:nvPr>
            <p:ph idx="1"/>
          </p:nvPr>
        </p:nvSpPr>
        <p:spPr>
          <a:xfrm>
            <a:off x="457200" y="1196752"/>
            <a:ext cx="8686800" cy="5661248"/>
          </a:xfrm>
        </p:spPr>
        <p:txBody>
          <a:bodyPr>
            <a:normAutofit fontScale="85000" lnSpcReduction="10000"/>
          </a:bodyPr>
          <a:lstStyle/>
          <a:p>
            <a:r>
              <a:rPr lang="en-US" dirty="0" smtClean="0"/>
              <a:t>…….. </a:t>
            </a:r>
            <a:r>
              <a:rPr lang="en-US" dirty="0" err="1" smtClean="0"/>
              <a:t>Yesu</a:t>
            </a:r>
            <a:r>
              <a:rPr lang="en-US" dirty="0" smtClean="0"/>
              <a:t> </a:t>
            </a:r>
            <a:r>
              <a:rPr lang="en-US" dirty="0" err="1" smtClean="0"/>
              <a:t>Kristo</a:t>
            </a:r>
            <a:r>
              <a:rPr lang="en-US" dirty="0" smtClean="0"/>
              <a:t> Bwana </a:t>
            </a:r>
            <a:r>
              <a:rPr lang="en-US" dirty="0" err="1" smtClean="0"/>
              <a:t>wetu</a:t>
            </a:r>
            <a:r>
              <a:rPr lang="en-US" dirty="0" smtClean="0"/>
              <a:t>, </a:t>
            </a:r>
            <a:r>
              <a:rPr lang="en-US" dirty="0" err="1" smtClean="0"/>
              <a:t>aliyezaliwa</a:t>
            </a:r>
            <a:r>
              <a:rPr lang="en-US" dirty="0" smtClean="0"/>
              <a:t> </a:t>
            </a:r>
            <a:r>
              <a:rPr lang="en-US" dirty="0" err="1" smtClean="0"/>
              <a:t>katika</a:t>
            </a:r>
            <a:r>
              <a:rPr lang="en-US" dirty="0" smtClean="0"/>
              <a:t> </a:t>
            </a:r>
            <a:r>
              <a:rPr lang="en-US" dirty="0" err="1" smtClean="0"/>
              <a:t>ukoo</a:t>
            </a:r>
            <a:r>
              <a:rPr lang="en-US" dirty="0" smtClean="0"/>
              <a:t> </a:t>
            </a:r>
            <a:r>
              <a:rPr lang="en-US" dirty="0" err="1" smtClean="0"/>
              <a:t>wa</a:t>
            </a:r>
            <a:r>
              <a:rPr lang="en-US" dirty="0" smtClean="0"/>
              <a:t> </a:t>
            </a:r>
            <a:r>
              <a:rPr lang="en-US" dirty="0" err="1" smtClean="0"/>
              <a:t>Daudi</a:t>
            </a:r>
            <a:r>
              <a:rPr lang="en-US" dirty="0" smtClean="0"/>
              <a:t> </a:t>
            </a:r>
            <a:r>
              <a:rPr lang="en-US" dirty="0" err="1" smtClean="0"/>
              <a:t>kwa</a:t>
            </a:r>
            <a:r>
              <a:rPr lang="en-US" dirty="0" smtClean="0"/>
              <a:t> </a:t>
            </a:r>
            <a:r>
              <a:rPr lang="en-US" dirty="0" err="1" smtClean="0"/>
              <a:t>jinsi</a:t>
            </a:r>
            <a:r>
              <a:rPr lang="en-US" dirty="0" smtClean="0"/>
              <a:t> </a:t>
            </a:r>
            <a:r>
              <a:rPr lang="en-US" dirty="0" err="1" smtClean="0"/>
              <a:t>ya</a:t>
            </a:r>
            <a:r>
              <a:rPr lang="en-US" dirty="0" smtClean="0"/>
              <a:t> </a:t>
            </a:r>
            <a:r>
              <a:rPr lang="en-US" dirty="0" err="1" smtClean="0"/>
              <a:t>mwili</a:t>
            </a:r>
            <a:r>
              <a:rPr lang="en-US" dirty="0" smtClean="0"/>
              <a:t>; na </a:t>
            </a:r>
            <a:r>
              <a:rPr lang="en-US" dirty="0" err="1" smtClean="0"/>
              <a:t>kudhihirishwa</a:t>
            </a:r>
            <a:r>
              <a:rPr lang="en-US" dirty="0" smtClean="0"/>
              <a:t> </a:t>
            </a:r>
            <a:r>
              <a:rPr lang="en-US" dirty="0" err="1" smtClean="0"/>
              <a:t>kwa</a:t>
            </a:r>
            <a:r>
              <a:rPr lang="en-US" dirty="0" smtClean="0"/>
              <a:t> </a:t>
            </a:r>
            <a:r>
              <a:rPr lang="en-US" dirty="0" err="1" smtClean="0"/>
              <a:t>uweza</a:t>
            </a:r>
            <a:r>
              <a:rPr lang="en-US" dirty="0" smtClean="0"/>
              <a:t> </a:t>
            </a:r>
            <a:r>
              <a:rPr lang="en-US" dirty="0" err="1" smtClean="0"/>
              <a:t>kuwa</a:t>
            </a:r>
            <a:r>
              <a:rPr lang="en-US" dirty="0" smtClean="0"/>
              <a:t> </a:t>
            </a:r>
            <a:r>
              <a:rPr lang="en-US" dirty="0" err="1" smtClean="0"/>
              <a:t>Mwana</a:t>
            </a:r>
            <a:r>
              <a:rPr lang="en-US" dirty="0" smtClean="0"/>
              <a:t> </a:t>
            </a:r>
            <a:r>
              <a:rPr lang="en-US" dirty="0" err="1" smtClean="0"/>
              <a:t>wa</a:t>
            </a:r>
            <a:r>
              <a:rPr lang="en-US" dirty="0" smtClean="0"/>
              <a:t> </a:t>
            </a:r>
            <a:r>
              <a:rPr lang="en-US" dirty="0" err="1" smtClean="0"/>
              <a:t>Mungu</a:t>
            </a:r>
            <a:r>
              <a:rPr lang="en-US" dirty="0" smtClean="0"/>
              <a:t>, </a:t>
            </a:r>
            <a:r>
              <a:rPr lang="en-US" dirty="0" err="1" smtClean="0"/>
              <a:t>kwa</a:t>
            </a:r>
            <a:r>
              <a:rPr lang="en-US" dirty="0" smtClean="0"/>
              <a:t> </a:t>
            </a:r>
            <a:r>
              <a:rPr lang="en-US" dirty="0" err="1" smtClean="0"/>
              <a:t>jinsi</a:t>
            </a:r>
            <a:r>
              <a:rPr lang="en-US" dirty="0" smtClean="0"/>
              <a:t> </a:t>
            </a:r>
            <a:r>
              <a:rPr lang="en-US" dirty="0" err="1" smtClean="0"/>
              <a:t>ya</a:t>
            </a:r>
            <a:r>
              <a:rPr lang="en-US" dirty="0" smtClean="0"/>
              <a:t> </a:t>
            </a:r>
            <a:r>
              <a:rPr lang="en-US" dirty="0" err="1" smtClean="0"/>
              <a:t>roho</a:t>
            </a:r>
            <a:r>
              <a:rPr lang="en-US" dirty="0" smtClean="0"/>
              <a:t> </a:t>
            </a:r>
            <a:r>
              <a:rPr lang="en-US" dirty="0" err="1" smtClean="0"/>
              <a:t>ya</a:t>
            </a:r>
            <a:r>
              <a:rPr lang="en-US" dirty="0" smtClean="0"/>
              <a:t> </a:t>
            </a:r>
            <a:r>
              <a:rPr lang="en-US" dirty="0" err="1" smtClean="0"/>
              <a:t>Utakatifu</a:t>
            </a:r>
            <a:r>
              <a:rPr lang="en-US" dirty="0" smtClean="0"/>
              <a:t>, </a:t>
            </a:r>
            <a:r>
              <a:rPr lang="en-US" dirty="0" err="1" smtClean="0"/>
              <a:t>kwa</a:t>
            </a:r>
            <a:r>
              <a:rPr lang="en-US" dirty="0" smtClean="0"/>
              <a:t> </a:t>
            </a:r>
            <a:r>
              <a:rPr lang="en-US" dirty="0" err="1" smtClean="0"/>
              <a:t>ufufuo</a:t>
            </a:r>
            <a:r>
              <a:rPr lang="en-US" dirty="0" smtClean="0"/>
              <a:t> </a:t>
            </a:r>
            <a:r>
              <a:rPr lang="en-US" dirty="0" err="1" smtClean="0"/>
              <a:t>wa</a:t>
            </a:r>
            <a:r>
              <a:rPr lang="en-US" dirty="0" smtClean="0"/>
              <a:t> </a:t>
            </a:r>
            <a:r>
              <a:rPr lang="en-US" dirty="0" err="1" smtClean="0"/>
              <a:t>wafu</a:t>
            </a:r>
            <a:r>
              <a:rPr lang="en-US" dirty="0" smtClean="0"/>
              <a:t>’</a:t>
            </a:r>
            <a:r>
              <a:rPr lang="en-US" b="1" i="1" dirty="0" smtClean="0"/>
              <a:t> (Rum. 1:1 -4</a:t>
            </a:r>
            <a:r>
              <a:rPr lang="en-US" b="1" i="1" dirty="0" smtClean="0"/>
              <a:t>).</a:t>
            </a:r>
          </a:p>
          <a:p>
            <a:r>
              <a:rPr lang="en-US" b="1" dirty="0" err="1" smtClean="0"/>
              <a:t>Hivi</a:t>
            </a:r>
            <a:r>
              <a:rPr lang="en-US" b="1" dirty="0" smtClean="0"/>
              <a:t> </a:t>
            </a:r>
            <a:r>
              <a:rPr lang="en-US" b="1" dirty="0" err="1" smtClean="0"/>
              <a:t>unaeleza</a:t>
            </a:r>
            <a:r>
              <a:rPr lang="en-US" b="1" dirty="0" smtClean="0"/>
              <a:t> </a:t>
            </a:r>
            <a:r>
              <a:rPr lang="en-US" b="1" dirty="0" err="1" smtClean="0"/>
              <a:t>Muhutasari</a:t>
            </a:r>
            <a:r>
              <a:rPr lang="en-US" b="1" dirty="0" smtClean="0"/>
              <a:t> </a:t>
            </a:r>
            <a:r>
              <a:rPr lang="en-US" b="1" dirty="0" err="1" smtClean="0"/>
              <a:t>wa</a:t>
            </a:r>
            <a:r>
              <a:rPr lang="en-US" b="1" dirty="0" smtClean="0"/>
              <a:t> </a:t>
            </a:r>
            <a:r>
              <a:rPr lang="en-US" b="1" dirty="0" err="1" smtClean="0"/>
              <a:t>historia</a:t>
            </a:r>
            <a:r>
              <a:rPr lang="en-US" b="1" dirty="0" smtClean="0"/>
              <a:t> </a:t>
            </a:r>
            <a:r>
              <a:rPr lang="en-US" b="1" dirty="0" err="1" smtClean="0"/>
              <a:t>ya</a:t>
            </a:r>
            <a:r>
              <a:rPr lang="en-US" b="1" dirty="0" smtClean="0"/>
              <a:t> </a:t>
            </a:r>
            <a:r>
              <a:rPr lang="en-US" b="1" dirty="0" err="1" smtClean="0"/>
              <a:t>Kristo</a:t>
            </a:r>
            <a:r>
              <a:rPr lang="en-US" b="1" dirty="0" smtClean="0"/>
              <a:t>: -</a:t>
            </a:r>
            <a:endParaRPr lang="en-GB" dirty="0" smtClean="0"/>
          </a:p>
          <a:p>
            <a:r>
              <a:rPr lang="en-US" dirty="0" smtClean="0"/>
              <a:t> </a:t>
            </a:r>
            <a:endParaRPr lang="en-GB" dirty="0" smtClean="0"/>
          </a:p>
          <a:p>
            <a:pPr lvl="0"/>
            <a:r>
              <a:rPr lang="en-US" dirty="0" err="1" smtClean="0"/>
              <a:t>Aliahidiwa</a:t>
            </a:r>
            <a:r>
              <a:rPr lang="en-US" dirty="0" smtClean="0"/>
              <a:t> </a:t>
            </a:r>
            <a:r>
              <a:rPr lang="en-US" dirty="0" err="1" smtClean="0"/>
              <a:t>katika</a:t>
            </a:r>
            <a:r>
              <a:rPr lang="en-US" dirty="0" smtClean="0"/>
              <a:t> </a:t>
            </a:r>
            <a:r>
              <a:rPr lang="en-US" dirty="0" err="1" smtClean="0"/>
              <a:t>Agano</a:t>
            </a:r>
            <a:r>
              <a:rPr lang="en-US" dirty="0" smtClean="0"/>
              <a:t> la Kale - </a:t>
            </a:r>
            <a:r>
              <a:rPr lang="en-US" dirty="0" err="1" smtClean="0"/>
              <a:t>yaani</a:t>
            </a:r>
            <a:r>
              <a:rPr lang="en-US" dirty="0" smtClean="0"/>
              <a:t>, </a:t>
            </a:r>
            <a:r>
              <a:rPr lang="en-US" dirty="0" err="1" smtClean="0"/>
              <a:t>katika</a:t>
            </a:r>
            <a:r>
              <a:rPr lang="en-US" dirty="0" smtClean="0"/>
              <a:t> </a:t>
            </a:r>
            <a:r>
              <a:rPr lang="en-US" dirty="0" err="1" smtClean="0"/>
              <a:t>mpango</a:t>
            </a:r>
            <a:r>
              <a:rPr lang="en-US" dirty="0" smtClean="0"/>
              <a:t> </a:t>
            </a:r>
            <a:r>
              <a:rPr lang="en-US" dirty="0" err="1" smtClean="0"/>
              <a:t>wa</a:t>
            </a:r>
            <a:r>
              <a:rPr lang="en-US" dirty="0" smtClean="0"/>
              <a:t> </a:t>
            </a:r>
            <a:r>
              <a:rPr lang="en-US" dirty="0" err="1" smtClean="0"/>
              <a:t>Mungu</a:t>
            </a:r>
            <a:endParaRPr lang="en-GB" dirty="0" smtClean="0"/>
          </a:p>
          <a:p>
            <a:r>
              <a:rPr lang="en-US" dirty="0" smtClean="0"/>
              <a:t> </a:t>
            </a:r>
            <a:endParaRPr lang="en-GB" dirty="0" smtClean="0"/>
          </a:p>
          <a:p>
            <a:pPr lvl="0"/>
            <a:r>
              <a:rPr lang="en-US" dirty="0" err="1" smtClean="0"/>
              <a:t>Aliumbwa</a:t>
            </a:r>
            <a:r>
              <a:rPr lang="en-US" dirty="0" smtClean="0"/>
              <a:t> </a:t>
            </a:r>
            <a:r>
              <a:rPr lang="en-US" dirty="0" err="1" smtClean="0"/>
              <a:t>akiwa</a:t>
            </a:r>
            <a:r>
              <a:rPr lang="en-US" dirty="0" smtClean="0"/>
              <a:t> </a:t>
            </a:r>
            <a:r>
              <a:rPr lang="en-US" dirty="0" err="1" smtClean="0"/>
              <a:t>mtu</a:t>
            </a:r>
            <a:r>
              <a:rPr lang="en-US" dirty="0" smtClean="0"/>
              <a:t> </a:t>
            </a:r>
            <a:r>
              <a:rPr lang="en-US" dirty="0" err="1" smtClean="0"/>
              <a:t>aliye</a:t>
            </a:r>
            <a:r>
              <a:rPr lang="en-US" dirty="0" smtClean="0"/>
              <a:t> na </a:t>
            </a:r>
            <a:r>
              <a:rPr lang="en-US" dirty="0" err="1" smtClean="0"/>
              <a:t>mwili</a:t>
            </a:r>
            <a:r>
              <a:rPr lang="en-US" dirty="0" smtClean="0"/>
              <a:t> </a:t>
            </a:r>
            <a:r>
              <a:rPr lang="en-US" dirty="0" err="1" smtClean="0"/>
              <a:t>kwa</a:t>
            </a:r>
            <a:r>
              <a:rPr lang="en-US" dirty="0" smtClean="0"/>
              <a:t> </a:t>
            </a:r>
            <a:r>
              <a:rPr lang="en-US" dirty="0" err="1" smtClean="0"/>
              <a:t>kuzaliwa</a:t>
            </a:r>
            <a:r>
              <a:rPr lang="en-US" dirty="0" smtClean="0"/>
              <a:t> na </a:t>
            </a:r>
            <a:r>
              <a:rPr lang="en-US" dirty="0" err="1" smtClean="0"/>
              <a:t>bikira</a:t>
            </a:r>
            <a:r>
              <a:rPr lang="en-US" dirty="0" smtClean="0"/>
              <a:t>, </a:t>
            </a:r>
            <a:r>
              <a:rPr lang="en-US" dirty="0" err="1" smtClean="0"/>
              <a:t>akiwa</a:t>
            </a:r>
            <a:r>
              <a:rPr lang="en-US" dirty="0" smtClean="0"/>
              <a:t> </a:t>
            </a:r>
            <a:r>
              <a:rPr lang="en-US" dirty="0" err="1" smtClean="0"/>
              <a:t>ni</a:t>
            </a:r>
            <a:r>
              <a:rPr lang="en-US" dirty="0" smtClean="0"/>
              <a:t> </a:t>
            </a:r>
            <a:r>
              <a:rPr lang="en-US" dirty="0" err="1" smtClean="0"/>
              <a:t>mzao</a:t>
            </a:r>
            <a:r>
              <a:rPr lang="en-US" dirty="0" smtClean="0"/>
              <a:t> </a:t>
            </a:r>
            <a:r>
              <a:rPr lang="en-US" dirty="0" err="1" smtClean="0"/>
              <a:t>wa</a:t>
            </a:r>
            <a:r>
              <a:rPr lang="en-US" dirty="0" smtClean="0"/>
              <a:t> </a:t>
            </a:r>
            <a:r>
              <a:rPr lang="en-US" dirty="0" err="1" smtClean="0"/>
              <a:t>Daudi</a:t>
            </a:r>
            <a:r>
              <a:rPr lang="en-US" dirty="0" smtClean="0"/>
              <a:t>;</a:t>
            </a:r>
            <a:endParaRPr lang="en-GB" dirty="0" smtClean="0"/>
          </a:p>
          <a:p>
            <a:r>
              <a:rPr lang="en-US" dirty="0" smtClean="0"/>
              <a:t> </a:t>
            </a:r>
            <a:endParaRPr lang="en-GB" dirty="0" smtClean="0"/>
          </a:p>
          <a:p>
            <a:pPr lvl="0"/>
            <a:r>
              <a:rPr lang="en-US" dirty="0" err="1" smtClean="0"/>
              <a:t>Kwa</a:t>
            </a:r>
            <a:r>
              <a:rPr lang="en-US" dirty="0" smtClean="0"/>
              <a:t> </a:t>
            </a:r>
            <a:r>
              <a:rPr lang="en-US" dirty="0" err="1" smtClean="0"/>
              <a:t>ajili</a:t>
            </a:r>
            <a:r>
              <a:rPr lang="en-US" dirty="0" smtClean="0"/>
              <a:t> </a:t>
            </a:r>
            <a:r>
              <a:rPr lang="en-US" dirty="0" err="1" smtClean="0"/>
              <a:t>ya</a:t>
            </a:r>
            <a:r>
              <a:rPr lang="en-US" dirty="0" smtClean="0"/>
              <a:t> </a:t>
            </a:r>
            <a:r>
              <a:rPr lang="en-US" dirty="0" err="1" smtClean="0"/>
              <a:t>tabia</a:t>
            </a:r>
            <a:r>
              <a:rPr lang="en-US" dirty="0" smtClean="0"/>
              <a:t> </a:t>
            </a:r>
            <a:r>
              <a:rPr lang="en-US" dirty="0" err="1" smtClean="0"/>
              <a:t>timilifu</a:t>
            </a:r>
            <a:r>
              <a:rPr lang="en-US" dirty="0" smtClean="0"/>
              <a:t> </a:t>
            </a:r>
            <a:r>
              <a:rPr lang="en-US" b="1" dirty="0" smtClean="0"/>
              <a:t>(“</a:t>
            </a:r>
            <a:r>
              <a:rPr lang="en-US" b="1" dirty="0" err="1" smtClean="0"/>
              <a:t>roho</a:t>
            </a:r>
            <a:r>
              <a:rPr lang="en-US" b="1" dirty="0" smtClean="0"/>
              <a:t> </a:t>
            </a:r>
            <a:r>
              <a:rPr lang="en-US" b="1" dirty="0" err="1" smtClean="0"/>
              <a:t>ya</a:t>
            </a:r>
            <a:r>
              <a:rPr lang="en-US" b="1" dirty="0" smtClean="0"/>
              <a:t> </a:t>
            </a:r>
            <a:r>
              <a:rPr lang="en-US" b="1" dirty="0" err="1" smtClean="0"/>
              <a:t>Utakatifu</a:t>
            </a:r>
            <a:r>
              <a:rPr lang="en-US" b="1" dirty="0" smtClean="0"/>
              <a:t>”</a:t>
            </a:r>
            <a:r>
              <a:rPr lang="en-US" dirty="0" smtClean="0"/>
              <a:t>), </a:t>
            </a:r>
            <a:r>
              <a:rPr lang="en-US" dirty="0" err="1" smtClean="0"/>
              <a:t>iliyoonekana</a:t>
            </a:r>
            <a:r>
              <a:rPr lang="en-US" dirty="0" smtClean="0"/>
              <a:t> </a:t>
            </a:r>
            <a:r>
              <a:rPr lang="en-US" dirty="0" err="1" smtClean="0"/>
              <a:t>wakati</a:t>
            </a:r>
            <a:r>
              <a:rPr lang="en-US" dirty="0" smtClean="0"/>
              <a:t> </a:t>
            </a:r>
            <a:r>
              <a:rPr lang="en-US" dirty="0" err="1" smtClean="0"/>
              <a:t>wa</a:t>
            </a:r>
            <a:r>
              <a:rPr lang="en-US" dirty="0" smtClean="0"/>
              <a:t> </a:t>
            </a:r>
            <a:r>
              <a:rPr lang="en-US" dirty="0" err="1" smtClean="0"/>
              <a:t>maisha</a:t>
            </a:r>
            <a:r>
              <a:rPr lang="en-US" dirty="0" smtClean="0"/>
              <a:t> </a:t>
            </a:r>
            <a:r>
              <a:rPr lang="en-US" dirty="0" err="1" smtClean="0"/>
              <a:t>ya</a:t>
            </a:r>
            <a:r>
              <a:rPr lang="en-US" dirty="0" smtClean="0"/>
              <a:t> </a:t>
            </a:r>
            <a:r>
              <a:rPr lang="en-US" dirty="0" err="1" smtClean="0"/>
              <a:t>mwili</a:t>
            </a:r>
            <a:r>
              <a:rPr lang="en-US" dirty="0" smtClean="0"/>
              <a:t> </a:t>
            </a:r>
            <a:r>
              <a:rPr lang="en-US" dirty="0" err="1" smtClean="0"/>
              <a:t>unaopatikana</a:t>
            </a:r>
            <a:r>
              <a:rPr lang="en-US" dirty="0" smtClean="0"/>
              <a:t> na </a:t>
            </a:r>
            <a:r>
              <a:rPr lang="en-US" dirty="0" err="1" smtClean="0"/>
              <a:t>mauti</a:t>
            </a:r>
            <a:r>
              <a:rPr lang="en-US" dirty="0" smtClean="0"/>
              <a:t>.</a:t>
            </a:r>
            <a:endParaRPr lang="en-GB" dirty="0" smtClean="0"/>
          </a:p>
          <a:p>
            <a:r>
              <a:rPr lang="en-US" dirty="0" smtClean="0"/>
              <a:t> </a:t>
            </a:r>
            <a:endParaRPr lang="en-GB" dirty="0" smtClean="0"/>
          </a:p>
          <a:p>
            <a:pPr lvl="0"/>
            <a:r>
              <a:rPr lang="en-US" dirty="0" err="1" smtClean="0"/>
              <a:t>Alifufuliwa</a:t>
            </a:r>
            <a:r>
              <a:rPr lang="en-US" dirty="0" smtClean="0"/>
              <a:t>, na </a:t>
            </a:r>
            <a:r>
              <a:rPr lang="en-US" dirty="0" err="1" smtClean="0"/>
              <a:t>tena</a:t>
            </a:r>
            <a:r>
              <a:rPr lang="en-US" dirty="0" smtClean="0"/>
              <a:t> </a:t>
            </a:r>
            <a:r>
              <a:rPr lang="en-US" dirty="0" err="1" smtClean="0"/>
              <a:t>hadharani</a:t>
            </a:r>
            <a:r>
              <a:rPr lang="en-US" dirty="0" smtClean="0"/>
              <a:t> </a:t>
            </a:r>
            <a:r>
              <a:rPr lang="en-US" dirty="0" err="1" smtClean="0"/>
              <a:t>alielezewa</a:t>
            </a:r>
            <a:r>
              <a:rPr lang="en-US" dirty="0" smtClean="0"/>
              <a:t> </a:t>
            </a:r>
            <a:r>
              <a:rPr lang="en-US" dirty="0" err="1" smtClean="0"/>
              <a:t>kuwa</a:t>
            </a:r>
            <a:r>
              <a:rPr lang="en-US" dirty="0" smtClean="0"/>
              <a:t> </a:t>
            </a:r>
            <a:r>
              <a:rPr lang="en-US" dirty="0" err="1" smtClean="0"/>
              <a:t>ni</a:t>
            </a:r>
            <a:r>
              <a:rPr lang="en-US" dirty="0" smtClean="0"/>
              <a:t> </a:t>
            </a:r>
            <a:r>
              <a:rPr lang="en-US" dirty="0" err="1" smtClean="0"/>
              <a:t>Mwana</a:t>
            </a:r>
            <a:r>
              <a:rPr lang="en-US" dirty="0" smtClean="0"/>
              <a:t> </a:t>
            </a:r>
            <a:r>
              <a:rPr lang="en-US" dirty="0" err="1" smtClean="0"/>
              <a:t>wa</a:t>
            </a:r>
            <a:r>
              <a:rPr lang="en-US" dirty="0" smtClean="0"/>
              <a:t> </a:t>
            </a:r>
            <a:r>
              <a:rPr lang="en-US" dirty="0" err="1" smtClean="0"/>
              <a:t>Mungu</a:t>
            </a:r>
            <a:r>
              <a:rPr lang="en-US" dirty="0" smtClean="0"/>
              <a:t> na </a:t>
            </a:r>
            <a:r>
              <a:rPr lang="en-US" dirty="0" err="1" smtClean="0"/>
              <a:t>mitume</a:t>
            </a:r>
            <a:r>
              <a:rPr lang="en-US" dirty="0" smtClean="0"/>
              <a:t> </a:t>
            </a:r>
            <a:r>
              <a:rPr lang="en-US" dirty="0" err="1" smtClean="0"/>
              <a:t>waliopewa</a:t>
            </a:r>
            <a:r>
              <a:rPr lang="en-US" dirty="0" smtClean="0"/>
              <a:t> </a:t>
            </a:r>
            <a:r>
              <a:rPr lang="en-US" dirty="0" err="1" smtClean="0"/>
              <a:t>kipawa</a:t>
            </a:r>
            <a:r>
              <a:rPr lang="en-US" dirty="0" smtClean="0"/>
              <a:t> cha </a:t>
            </a:r>
            <a:r>
              <a:rPr lang="en-US" dirty="0" err="1" smtClean="0"/>
              <a:t>roho</a:t>
            </a:r>
            <a:r>
              <a:rPr lang="en-US" dirty="0" smtClean="0"/>
              <a:t> </a:t>
            </a:r>
            <a:r>
              <a:rPr lang="en-US" dirty="0" err="1" smtClean="0"/>
              <a:t>ya</a:t>
            </a:r>
            <a:r>
              <a:rPr lang="en-US" dirty="0" smtClean="0"/>
              <a:t> </a:t>
            </a:r>
            <a:r>
              <a:rPr lang="en-US" dirty="0" err="1" smtClean="0"/>
              <a:t>kuhubiri</a:t>
            </a:r>
            <a:r>
              <a:rPr lang="en-US" dirty="0" smtClean="0"/>
              <a:t>. </a:t>
            </a:r>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461216"/>
          </a:xfrm>
        </p:spPr>
        <p:txBody>
          <a:bodyPr>
            <a:normAutofit fontScale="90000"/>
          </a:bodyPr>
          <a:lstStyle/>
          <a:p>
            <a:r>
              <a:rPr lang="en-GB" dirty="0" smtClean="0"/>
              <a:t/>
            </a:r>
            <a:br>
              <a:rPr lang="en-GB" dirty="0" smtClean="0"/>
            </a:br>
            <a:r>
              <a:rPr lang="en-US" dirty="0" smtClean="0"/>
              <a:t> </a:t>
            </a:r>
            <a:r>
              <a:rPr lang="en-GB" dirty="0" smtClean="0"/>
              <a:t/>
            </a:r>
            <a:br>
              <a:rPr lang="en-GB" dirty="0" smtClean="0"/>
            </a:br>
            <a:r>
              <a:rPr lang="en-GB" dirty="0" smtClean="0"/>
              <a:t/>
            </a:r>
            <a:br>
              <a:rPr lang="en-GB" dirty="0" smtClean="0"/>
            </a:br>
            <a:r>
              <a:rPr lang="en-GB" sz="4800" dirty="0" smtClean="0"/>
              <a:t>7.4  "In the beginning was the word“ / </a:t>
            </a:r>
            <a:r>
              <a:rPr lang="en-US" sz="4800" b="1" dirty="0" smtClean="0"/>
              <a:t>"</a:t>
            </a:r>
            <a:r>
              <a:rPr lang="en-US" sz="4800" b="1" dirty="0" err="1" smtClean="0"/>
              <a:t>Hapo</a:t>
            </a:r>
            <a:r>
              <a:rPr lang="en-US" sz="4800" b="1" dirty="0" smtClean="0"/>
              <a:t> </a:t>
            </a:r>
            <a:r>
              <a:rPr lang="en-US" sz="4800" b="1" dirty="0" err="1" smtClean="0"/>
              <a:t>Mwanzo</a:t>
            </a:r>
            <a:r>
              <a:rPr lang="en-US" sz="4800" b="1" dirty="0" smtClean="0"/>
              <a:t> </a:t>
            </a:r>
            <a:r>
              <a:rPr lang="en-US" sz="4800" b="1" dirty="0" err="1" smtClean="0"/>
              <a:t>Kulikuwako</a:t>
            </a:r>
            <a:r>
              <a:rPr lang="en-US" sz="4800" b="1" dirty="0" smtClean="0"/>
              <a:t> </a:t>
            </a:r>
            <a:r>
              <a:rPr lang="en-US" sz="4800" b="1" dirty="0" err="1" smtClean="0"/>
              <a:t>Neno</a:t>
            </a:r>
            <a:r>
              <a:rPr lang="en-US" sz="4800" b="1" dirty="0" smtClean="0"/>
              <a:t>”</a:t>
            </a:r>
            <a:r>
              <a:rPr lang="en-GB" sz="4800" dirty="0" smtClean="0"/>
              <a:t/>
            </a:r>
            <a:br>
              <a:rPr lang="en-GB" sz="4800" dirty="0" smtClean="0"/>
            </a:br>
            <a:r>
              <a:rPr lang="en-US" sz="4800" b="1" dirty="0" err="1" smtClean="0"/>
              <a:t>Yohana</a:t>
            </a:r>
            <a:r>
              <a:rPr lang="en-US" sz="4800" b="1" dirty="0" smtClean="0"/>
              <a:t> 1: 1-3.</a:t>
            </a:r>
            <a:br>
              <a:rPr lang="en-US" sz="4800" b="1" dirty="0" smtClean="0"/>
            </a:br>
            <a:r>
              <a:rPr lang="en-US" sz="4800" b="1" dirty="0" smtClean="0"/>
              <a:t> </a:t>
            </a:r>
            <a:r>
              <a:rPr lang="en-US" sz="4800" b="1" dirty="0" err="1" smtClean="0"/>
              <a:t>Hapo</a:t>
            </a:r>
            <a:r>
              <a:rPr lang="en-US" sz="4800" b="1" dirty="0" smtClean="0"/>
              <a:t> </a:t>
            </a:r>
            <a:r>
              <a:rPr lang="en-US" sz="4800" b="1" dirty="0" err="1" smtClean="0"/>
              <a:t>mwanzo</a:t>
            </a:r>
            <a:r>
              <a:rPr lang="en-US" sz="4800" b="1" dirty="0" smtClean="0"/>
              <a:t> </a:t>
            </a:r>
            <a:r>
              <a:rPr lang="en-US" sz="4800" b="1" dirty="0" err="1" smtClean="0"/>
              <a:t>kulikuwako</a:t>
            </a:r>
            <a:r>
              <a:rPr lang="en-US" sz="4800" b="1" dirty="0" smtClean="0"/>
              <a:t> </a:t>
            </a:r>
            <a:r>
              <a:rPr lang="en-US" sz="4800" b="1" dirty="0" err="1" smtClean="0"/>
              <a:t>Neno</a:t>
            </a:r>
            <a:r>
              <a:rPr lang="en-US" sz="4800" b="1" dirty="0" smtClean="0"/>
              <a:t>, </a:t>
            </a:r>
            <a:r>
              <a:rPr lang="en-US" sz="4800" b="1" dirty="0" err="1" smtClean="0"/>
              <a:t>naye</a:t>
            </a:r>
            <a:r>
              <a:rPr lang="en-US" sz="4800" b="1" dirty="0" smtClean="0"/>
              <a:t> </a:t>
            </a:r>
            <a:r>
              <a:rPr lang="en-US" sz="4800" b="1" dirty="0" err="1" smtClean="0"/>
              <a:t>Neno</a:t>
            </a:r>
            <a:r>
              <a:rPr lang="en-US" sz="4800" b="1" dirty="0" smtClean="0"/>
              <a:t> </a:t>
            </a:r>
            <a:r>
              <a:rPr lang="en-US" sz="4800" b="1" dirty="0" err="1" smtClean="0"/>
              <a:t>alikuwako</a:t>
            </a:r>
            <a:r>
              <a:rPr lang="en-US" sz="4800" b="1" dirty="0" smtClean="0"/>
              <a:t> </a:t>
            </a:r>
            <a:r>
              <a:rPr lang="en-US" sz="4800" b="1" dirty="0" err="1" smtClean="0"/>
              <a:t>kwa</a:t>
            </a:r>
            <a:r>
              <a:rPr lang="en-US" sz="4800" b="1" dirty="0" smtClean="0"/>
              <a:t> </a:t>
            </a:r>
            <a:r>
              <a:rPr lang="en-US" sz="4800" b="1" dirty="0" err="1" smtClean="0"/>
              <a:t>Mungu</a:t>
            </a:r>
            <a:r>
              <a:rPr lang="en-US" sz="4800" b="1" dirty="0" smtClean="0"/>
              <a:t>, </a:t>
            </a:r>
            <a:r>
              <a:rPr lang="en-US" sz="4800" b="1" dirty="0" err="1" smtClean="0"/>
              <a:t>naye</a:t>
            </a:r>
            <a:r>
              <a:rPr lang="en-US" sz="4800" b="1" dirty="0" smtClean="0"/>
              <a:t> </a:t>
            </a:r>
            <a:r>
              <a:rPr lang="en-US" sz="4800" b="1" dirty="0" err="1" smtClean="0"/>
              <a:t>Neno</a:t>
            </a:r>
            <a:r>
              <a:rPr lang="en-US" sz="4800" b="1" dirty="0" smtClean="0"/>
              <a:t> </a:t>
            </a:r>
            <a:r>
              <a:rPr lang="en-US" sz="4800" b="1" dirty="0" err="1" smtClean="0"/>
              <a:t>alikuwa</a:t>
            </a:r>
            <a:r>
              <a:rPr lang="en-US" sz="4800" b="1" dirty="0" smtClean="0"/>
              <a:t> </a:t>
            </a:r>
            <a:r>
              <a:rPr lang="en-US" sz="4800" b="1" dirty="0" err="1" smtClean="0"/>
              <a:t>Mungu</a:t>
            </a:r>
            <a:r>
              <a:rPr lang="en-US" sz="4800" b="1" dirty="0" smtClean="0"/>
              <a:t>. </a:t>
            </a:r>
            <a:r>
              <a:rPr lang="en-US" sz="4800" b="1" dirty="0" err="1" smtClean="0"/>
              <a:t>Huyo</a:t>
            </a:r>
            <a:r>
              <a:rPr lang="en-US" sz="4800" b="1" dirty="0" smtClean="0"/>
              <a:t> </a:t>
            </a:r>
            <a:r>
              <a:rPr lang="en-US" sz="4800" b="1" dirty="0" err="1" smtClean="0"/>
              <a:t>mwanzo</a:t>
            </a:r>
            <a:r>
              <a:rPr lang="en-US" sz="4800" b="1" dirty="0" smtClean="0"/>
              <a:t> </a:t>
            </a:r>
            <a:r>
              <a:rPr lang="en-US" sz="4800" b="1" dirty="0" err="1" smtClean="0"/>
              <a:t>alikuwako</a:t>
            </a:r>
            <a:r>
              <a:rPr lang="en-US" sz="4800" b="1" dirty="0" smtClean="0"/>
              <a:t> </a:t>
            </a:r>
            <a:r>
              <a:rPr lang="en-US" sz="4800" b="1" dirty="0" err="1" smtClean="0"/>
              <a:t>kwa</a:t>
            </a:r>
            <a:r>
              <a:rPr lang="en-US" sz="4800" b="1" dirty="0" smtClean="0"/>
              <a:t> </a:t>
            </a:r>
            <a:r>
              <a:rPr lang="en-US" sz="4800" b="1" dirty="0" err="1" smtClean="0"/>
              <a:t>Mungu</a:t>
            </a:r>
            <a:r>
              <a:rPr lang="en-US" sz="4800" b="1" dirty="0" smtClean="0"/>
              <a:t>. </a:t>
            </a:r>
            <a:r>
              <a:rPr lang="en-US" sz="4800" b="1" dirty="0" err="1" smtClean="0"/>
              <a:t>Vyote</a:t>
            </a:r>
            <a:r>
              <a:rPr lang="en-US" sz="4800" b="1" dirty="0" smtClean="0"/>
              <a:t> </a:t>
            </a:r>
            <a:r>
              <a:rPr lang="en-US" sz="4800" b="1" dirty="0" err="1" smtClean="0"/>
              <a:t>vilifanyika</a:t>
            </a:r>
            <a:r>
              <a:rPr lang="en-US" sz="4800" b="1" dirty="0" smtClean="0"/>
              <a:t> </a:t>
            </a:r>
            <a:r>
              <a:rPr lang="en-US" sz="4800" b="1" dirty="0" err="1" smtClean="0"/>
              <a:t>kwa</a:t>
            </a:r>
            <a:r>
              <a:rPr lang="en-US" sz="4800" b="1" dirty="0" smtClean="0"/>
              <a:t> </a:t>
            </a:r>
            <a:r>
              <a:rPr lang="en-US" sz="4800" b="1" dirty="0" err="1" smtClean="0"/>
              <a:t>huyo</a:t>
            </a:r>
            <a:r>
              <a:rPr lang="en-US" sz="4800" b="1" dirty="0" smtClean="0"/>
              <a:t>"(</a:t>
            </a:r>
            <a:r>
              <a:rPr lang="en-US" sz="4800" b="1" i="1" dirty="0" err="1" smtClean="0"/>
              <a:t>Yn</a:t>
            </a:r>
            <a:r>
              <a:rPr lang="en-US" sz="4800" b="1" i="1" dirty="0" smtClean="0"/>
              <a:t>. 1: 1-3</a:t>
            </a:r>
            <a:r>
              <a:rPr lang="en-US" sz="4800" b="1" dirty="0" smtClean="0"/>
              <a:t>)</a:t>
            </a:r>
            <a:r>
              <a:rPr lang="en-US" sz="4800" dirty="0" smtClean="0"/>
              <a:t>. </a:t>
            </a:r>
            <a:endParaRPr lang="en-GB" dirty="0"/>
          </a:p>
        </p:txBody>
      </p:sp>
      <p:sp>
        <p:nvSpPr>
          <p:cNvPr id="3" name="Content Placeholder 2"/>
          <p:cNvSpPr>
            <a:spLocks noGrp="1"/>
          </p:cNvSpPr>
          <p:nvPr>
            <p:ph idx="1"/>
          </p:nvPr>
        </p:nvSpPr>
        <p:spPr>
          <a:xfrm flipV="1">
            <a:off x="457200" y="5733256"/>
            <a:ext cx="8229600" cy="1124744"/>
          </a:xfrm>
        </p:spPr>
        <p:txBody>
          <a:bodyPr/>
          <a:lstStyle/>
          <a:p>
            <a:endParaRPr lang="en-GB" dirty="0" smtClean="0"/>
          </a:p>
          <a:p>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356760"/>
          </a:xfrm>
        </p:spPr>
        <p:txBody>
          <a:bodyPr>
            <a:normAutofit fontScale="90000"/>
          </a:bodyPr>
          <a:lstStyle/>
          <a:p>
            <a:r>
              <a:rPr lang="en-US" dirty="0" smtClean="0"/>
              <a:t>-</a:t>
            </a:r>
            <a:r>
              <a:rPr lang="en-GB" dirty="0" smtClean="0"/>
              <a:t/>
            </a:r>
            <a:br>
              <a:rPr lang="en-GB" dirty="0" smtClean="0"/>
            </a:br>
            <a:r>
              <a:rPr lang="en-US" dirty="0" smtClean="0"/>
              <a:t> </a:t>
            </a:r>
            <a:r>
              <a:rPr lang="en-US" dirty="0" err="1" smtClean="0"/>
              <a:t>Aghalabu</a:t>
            </a:r>
            <a:r>
              <a:rPr lang="en-US" dirty="0" smtClean="0"/>
              <a:t> </a:t>
            </a:r>
            <a:r>
              <a:rPr lang="en-US" dirty="0" err="1" smtClean="0"/>
              <a:t>limetafsiriwa</a:t>
            </a:r>
            <a:r>
              <a:rPr lang="en-US" dirty="0" smtClean="0"/>
              <a:t> </a:t>
            </a:r>
            <a:r>
              <a:rPr lang="en-US" dirty="0" err="1" smtClean="0"/>
              <a:t>kuwa"neno</a:t>
            </a:r>
            <a:r>
              <a:rPr lang="en-US" dirty="0" smtClean="0"/>
              <a:t>”, </a:t>
            </a:r>
            <a:r>
              <a:rPr lang="en-US" dirty="0" err="1" smtClean="0"/>
              <a:t>lakini</a:t>
            </a:r>
            <a:r>
              <a:rPr lang="en-US" dirty="0" smtClean="0"/>
              <a:t> vile </a:t>
            </a:r>
            <a:r>
              <a:rPr lang="en-US" dirty="0" err="1" smtClean="0"/>
              <a:t>vile</a:t>
            </a:r>
            <a:r>
              <a:rPr lang="en-US" dirty="0" smtClean="0"/>
              <a:t> </a:t>
            </a:r>
            <a:r>
              <a:rPr lang="en-US" dirty="0" err="1" smtClean="0"/>
              <a:t>kuwa</a:t>
            </a:r>
            <a:r>
              <a:rPr lang="en-US" dirty="0" smtClean="0"/>
              <a:t> </a:t>
            </a:r>
            <a:r>
              <a:rPr lang="en-US" dirty="0" err="1" smtClean="0"/>
              <a:t>ni</a:t>
            </a:r>
            <a:r>
              <a:rPr lang="en-US" dirty="0" smtClean="0"/>
              <a:t>: </a:t>
            </a:r>
            <a:endParaRPr lang="en-GB" dirty="0"/>
          </a:p>
        </p:txBody>
      </p:sp>
      <p:sp>
        <p:nvSpPr>
          <p:cNvPr id="3" name="Content Placeholder 2"/>
          <p:cNvSpPr>
            <a:spLocks noGrp="1"/>
          </p:cNvSpPr>
          <p:nvPr>
            <p:ph idx="1"/>
          </p:nvPr>
        </p:nvSpPr>
        <p:spPr/>
        <p:txBody>
          <a:bodyPr/>
          <a:lstStyle/>
          <a:p>
            <a:r>
              <a:rPr lang="en-US" b="1" dirty="0" err="1" smtClean="0"/>
              <a:t>Maelezo</a:t>
            </a:r>
            <a:r>
              <a:rPr lang="en-US" b="1" dirty="0" smtClean="0"/>
              <a:t>          </a:t>
            </a:r>
            <a:r>
              <a:rPr lang="en-US" b="1" dirty="0" err="1" smtClean="0"/>
              <a:t>Kusudi</a:t>
            </a:r>
            <a:r>
              <a:rPr lang="en-US" b="1" dirty="0" smtClean="0"/>
              <a:t> </a:t>
            </a:r>
            <a:endParaRPr lang="en-GB" dirty="0" smtClean="0"/>
          </a:p>
          <a:p>
            <a:r>
              <a:rPr lang="en-US" b="1" dirty="0" smtClean="0"/>
              <a:t>	</a:t>
            </a:r>
            <a:r>
              <a:rPr lang="en-US" b="1" dirty="0" err="1" smtClean="0"/>
              <a:t>Kupasha</a:t>
            </a:r>
            <a:r>
              <a:rPr lang="en-US" b="1" dirty="0" smtClean="0"/>
              <a:t> </a:t>
            </a:r>
            <a:r>
              <a:rPr lang="en-US" b="1" dirty="0" err="1" smtClean="0"/>
              <a:t>habari</a:t>
            </a:r>
            <a:r>
              <a:rPr lang="en-US" b="1" dirty="0" smtClean="0"/>
              <a:t>     </a:t>
            </a:r>
            <a:r>
              <a:rPr lang="en-US" b="1" dirty="0" err="1" smtClean="0"/>
              <a:t>Elimu</a:t>
            </a:r>
            <a:r>
              <a:rPr lang="en-US" b="1" dirty="0" smtClean="0"/>
              <a:t> au </a:t>
            </a:r>
            <a:r>
              <a:rPr lang="en-US" b="1" dirty="0" err="1" smtClean="0"/>
              <a:t>Mafundisho</a:t>
            </a:r>
            <a:r>
              <a:rPr lang="en-US" b="1" dirty="0" smtClean="0"/>
              <a:t> </a:t>
            </a:r>
            <a:endParaRPr lang="en-GB" dirty="0" smtClean="0"/>
          </a:p>
          <a:p>
            <a:r>
              <a:rPr lang="en-US" b="1" dirty="0" smtClean="0"/>
              <a:t>	</a:t>
            </a:r>
            <a:r>
              <a:rPr lang="en-US" b="1" dirty="0" err="1" smtClean="0"/>
              <a:t>Nia</a:t>
            </a:r>
            <a:r>
              <a:rPr lang="en-US" b="1" dirty="0" smtClean="0"/>
              <a:t>            </a:t>
            </a:r>
            <a:r>
              <a:rPr lang="en-US" b="1" dirty="0" err="1" smtClean="0"/>
              <a:t>Kuhutubu</a:t>
            </a:r>
            <a:r>
              <a:rPr lang="en-US" b="1" dirty="0" smtClean="0"/>
              <a:t> </a:t>
            </a:r>
            <a:endParaRPr lang="en-GB" dirty="0" smtClean="0"/>
          </a:p>
          <a:p>
            <a:r>
              <a:rPr lang="en-US" b="1" dirty="0" smtClean="0"/>
              <a:t>	</a:t>
            </a:r>
            <a:r>
              <a:rPr lang="en-US" b="1" dirty="0" err="1" smtClean="0"/>
              <a:t>Hoja</a:t>
            </a:r>
            <a:r>
              <a:rPr lang="en-US" b="1" dirty="0" smtClean="0"/>
              <a:t>            </a:t>
            </a:r>
            <a:r>
              <a:rPr lang="en-US" b="1" dirty="0" err="1" smtClean="0"/>
              <a:t>Methali</a:t>
            </a:r>
            <a:r>
              <a:rPr lang="en-US" b="1" dirty="0" smtClean="0"/>
              <a:t> </a:t>
            </a:r>
            <a:endParaRPr lang="en-GB" dirty="0" smtClean="0"/>
          </a:p>
          <a:p>
            <a:r>
              <a:rPr lang="en-US" b="1" dirty="0" smtClean="0"/>
              <a:t>	</a:t>
            </a:r>
            <a:r>
              <a:rPr lang="en-US" b="1" dirty="0" err="1" smtClean="0"/>
              <a:t>Habari</a:t>
            </a:r>
            <a:r>
              <a:rPr lang="en-US" b="1" dirty="0" smtClean="0"/>
              <a:t>    </a:t>
            </a:r>
            <a:endParaRPr lang="en-GB" dirty="0" smtClean="0"/>
          </a:p>
          <a:p>
            <a:r>
              <a:rPr lang="en-US" dirty="0" smtClean="0"/>
              <a:t> </a:t>
            </a:r>
            <a:endParaRPr lang="en-GB" dirty="0" smtClean="0"/>
          </a:p>
          <a:p>
            <a:endParaRPr lang="en-GB"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t>
            </a:r>
            <a:r>
              <a:rPr lang="en-GB" i="1" dirty="0" smtClean="0"/>
              <a:t>Logos</a:t>
            </a:r>
            <a:r>
              <a:rPr lang="en-GB" dirty="0" smtClean="0"/>
              <a:t> Became Flesh</a:t>
            </a:r>
            <a:endParaRPr lang="en-GB" dirty="0"/>
          </a:p>
        </p:txBody>
      </p:sp>
      <p:sp>
        <p:nvSpPr>
          <p:cNvPr id="3" name="Content Placeholder 2"/>
          <p:cNvSpPr>
            <a:spLocks noGrp="1"/>
          </p:cNvSpPr>
          <p:nvPr>
            <p:ph idx="1"/>
          </p:nvPr>
        </p:nvSpPr>
        <p:spPr/>
        <p:txBody>
          <a:bodyPr/>
          <a:lstStyle/>
          <a:p>
            <a:r>
              <a:rPr lang="en-US" b="1" dirty="0" smtClean="0"/>
              <a:t>“HAPO MWANZO"</a:t>
            </a:r>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Somo</a:t>
            </a:r>
            <a:r>
              <a:rPr lang="en-US" b="1" dirty="0" smtClean="0"/>
              <a:t>  La  7 :  </a:t>
            </a:r>
            <a:r>
              <a:rPr lang="en-US" b="1" dirty="0" err="1" smtClean="0"/>
              <a:t>Maswali</a:t>
            </a:r>
            <a:r>
              <a:rPr lang="en-US" b="1" dirty="0" smtClean="0"/>
              <a:t> </a:t>
            </a:r>
            <a:r>
              <a:rPr lang="en-GB" dirty="0" smtClean="0"/>
              <a:t/>
            </a:r>
            <a:br>
              <a:rPr lang="en-GB" dirty="0" smtClean="0"/>
            </a:br>
            <a:endParaRPr lang="en-GB" dirty="0"/>
          </a:p>
        </p:txBody>
      </p:sp>
      <p:sp>
        <p:nvSpPr>
          <p:cNvPr id="3" name="Content Placeholder 2"/>
          <p:cNvSpPr>
            <a:spLocks noGrp="1"/>
          </p:cNvSpPr>
          <p:nvPr>
            <p:ph sz="half" idx="1"/>
          </p:nvPr>
        </p:nvSpPr>
        <p:spPr/>
        <p:txBody>
          <a:bodyPr>
            <a:normAutofit fontScale="70000" lnSpcReduction="20000"/>
          </a:bodyPr>
          <a:lstStyle/>
          <a:p>
            <a:pPr lvl="0"/>
            <a:r>
              <a:rPr lang="en-US" dirty="0" err="1" smtClean="0"/>
              <a:t>Andika</a:t>
            </a:r>
            <a:r>
              <a:rPr lang="en-US" dirty="0" smtClean="0"/>
              <a:t> </a:t>
            </a:r>
            <a:r>
              <a:rPr lang="en-US" dirty="0" err="1" smtClean="0"/>
              <a:t>orodha</a:t>
            </a:r>
            <a:r>
              <a:rPr lang="en-US" dirty="0" smtClean="0"/>
              <a:t> </a:t>
            </a:r>
            <a:r>
              <a:rPr lang="en-US" dirty="0" err="1" smtClean="0"/>
              <a:t>mbili</a:t>
            </a:r>
            <a:r>
              <a:rPr lang="en-US" dirty="0" smtClean="0"/>
              <a:t> </a:t>
            </a:r>
            <a:r>
              <a:rPr lang="en-US" dirty="0" err="1" smtClean="0"/>
              <a:t>za</a:t>
            </a:r>
            <a:r>
              <a:rPr lang="en-US" dirty="0" smtClean="0"/>
              <a:t> </a:t>
            </a:r>
            <a:r>
              <a:rPr lang="en-US" dirty="0" err="1" smtClean="0"/>
              <a:t>unabii</a:t>
            </a:r>
            <a:r>
              <a:rPr lang="en-US" dirty="0" smtClean="0"/>
              <a:t> </a:t>
            </a:r>
            <a:r>
              <a:rPr lang="en-US" dirty="0" err="1" smtClean="0"/>
              <a:t>ulio</a:t>
            </a:r>
            <a:r>
              <a:rPr lang="en-US" dirty="0" smtClean="0"/>
              <a:t> </a:t>
            </a:r>
            <a:r>
              <a:rPr lang="en-US" dirty="0" err="1" smtClean="0"/>
              <a:t>kwenye</a:t>
            </a:r>
            <a:r>
              <a:rPr lang="en-US" dirty="0" smtClean="0"/>
              <a:t> </a:t>
            </a:r>
            <a:r>
              <a:rPr lang="en-US" dirty="0" err="1" smtClean="0"/>
              <a:t>Agano</a:t>
            </a:r>
            <a:r>
              <a:rPr lang="en-US" dirty="0" smtClean="0"/>
              <a:t> la Kale </a:t>
            </a:r>
            <a:r>
              <a:rPr lang="en-US" dirty="0" err="1" smtClean="0"/>
              <a:t>unaomhusu</a:t>
            </a:r>
            <a:r>
              <a:rPr lang="en-US" dirty="0" smtClean="0"/>
              <a:t> </a:t>
            </a:r>
            <a:r>
              <a:rPr lang="en-US" dirty="0" err="1" smtClean="0"/>
              <a:t>Yesu</a:t>
            </a:r>
            <a:r>
              <a:rPr lang="en-US" dirty="0" smtClean="0"/>
              <a:t>.</a:t>
            </a:r>
            <a:endParaRPr lang="en-GB" dirty="0" smtClean="0"/>
          </a:p>
          <a:p>
            <a:r>
              <a:rPr lang="en-US" dirty="0" smtClean="0"/>
              <a:t> </a:t>
            </a:r>
            <a:endParaRPr lang="en-GB" dirty="0" smtClean="0"/>
          </a:p>
          <a:p>
            <a:pPr lvl="0"/>
            <a:r>
              <a:rPr lang="en-US" dirty="0" smtClean="0"/>
              <a:t>Je ! </a:t>
            </a:r>
            <a:r>
              <a:rPr lang="en-US" dirty="0" err="1" smtClean="0"/>
              <a:t>Kimwili</a:t>
            </a:r>
            <a:r>
              <a:rPr lang="en-US" dirty="0" smtClean="0"/>
              <a:t> </a:t>
            </a:r>
            <a:r>
              <a:rPr lang="en-US" dirty="0" err="1" smtClean="0"/>
              <a:t>Yesu</a:t>
            </a:r>
            <a:r>
              <a:rPr lang="en-US" dirty="0" smtClean="0"/>
              <a:t> </a:t>
            </a:r>
            <a:r>
              <a:rPr lang="en-US" dirty="0" err="1" smtClean="0"/>
              <a:t>aliwahi</a:t>
            </a:r>
            <a:r>
              <a:rPr lang="en-US" dirty="0" smtClean="0"/>
              <a:t> </a:t>
            </a:r>
            <a:r>
              <a:rPr lang="en-US" dirty="0" err="1" smtClean="0"/>
              <a:t>kuwako</a:t>
            </a:r>
            <a:r>
              <a:rPr lang="en-US" dirty="0" smtClean="0"/>
              <a:t> </a:t>
            </a:r>
            <a:r>
              <a:rPr lang="en-US" dirty="0" err="1" smtClean="0"/>
              <a:t>kabla</a:t>
            </a:r>
            <a:r>
              <a:rPr lang="en-US" dirty="0" smtClean="0"/>
              <a:t> </a:t>
            </a:r>
            <a:r>
              <a:rPr lang="en-US" dirty="0" err="1" smtClean="0"/>
              <a:t>hajazaliwa</a:t>
            </a:r>
            <a:r>
              <a:rPr lang="en-US" dirty="0" smtClean="0"/>
              <a:t> ? </a:t>
            </a:r>
            <a:endParaRPr lang="en-GB" dirty="0" smtClean="0"/>
          </a:p>
          <a:p>
            <a:r>
              <a:rPr lang="en-US" dirty="0" smtClean="0"/>
              <a:t> </a:t>
            </a:r>
            <a:endParaRPr lang="en-GB" dirty="0" smtClean="0"/>
          </a:p>
          <a:p>
            <a:pPr lvl="0"/>
            <a:r>
              <a:rPr lang="en-US" dirty="0" smtClean="0"/>
              <a:t>Ni </a:t>
            </a:r>
            <a:r>
              <a:rPr lang="en-US" dirty="0" err="1" smtClean="0"/>
              <a:t>katika</a:t>
            </a:r>
            <a:r>
              <a:rPr lang="en-US" dirty="0" smtClean="0"/>
              <a:t> </a:t>
            </a:r>
            <a:r>
              <a:rPr lang="en-US" dirty="0" err="1" smtClean="0"/>
              <a:t>maana</a:t>
            </a:r>
            <a:r>
              <a:rPr lang="en-US" dirty="0" smtClean="0"/>
              <a:t> </a:t>
            </a:r>
            <a:r>
              <a:rPr lang="en-US" dirty="0" err="1" smtClean="0"/>
              <a:t>gani</a:t>
            </a:r>
            <a:r>
              <a:rPr lang="en-US" dirty="0" smtClean="0"/>
              <a:t> </a:t>
            </a:r>
            <a:r>
              <a:rPr lang="en-US" dirty="0" err="1" smtClean="0"/>
              <a:t>Yesu</a:t>
            </a:r>
            <a:r>
              <a:rPr lang="en-US" dirty="0" smtClean="0"/>
              <a:t> </a:t>
            </a:r>
            <a:r>
              <a:rPr lang="en-US" dirty="0" err="1" smtClean="0"/>
              <a:t>anaweza</a:t>
            </a:r>
            <a:r>
              <a:rPr lang="en-US" dirty="0" smtClean="0"/>
              <a:t> </a:t>
            </a:r>
            <a:r>
              <a:rPr lang="en-US" dirty="0" err="1" smtClean="0"/>
              <a:t>kusemwa</a:t>
            </a:r>
            <a:r>
              <a:rPr lang="en-US" dirty="0" smtClean="0"/>
              <a:t> </a:t>
            </a:r>
            <a:r>
              <a:rPr lang="en-US" dirty="0" err="1" smtClean="0"/>
              <a:t>alikuwako</a:t>
            </a:r>
            <a:r>
              <a:rPr lang="en-US" dirty="0" smtClean="0"/>
              <a:t> </a:t>
            </a:r>
            <a:r>
              <a:rPr lang="en-US" dirty="0" err="1" smtClean="0"/>
              <a:t>kabla</a:t>
            </a:r>
            <a:r>
              <a:rPr lang="en-US" dirty="0" smtClean="0"/>
              <a:t> </a:t>
            </a:r>
            <a:r>
              <a:rPr lang="en-US" dirty="0" err="1" smtClean="0"/>
              <a:t>ya</a:t>
            </a:r>
            <a:r>
              <a:rPr lang="en-US" dirty="0" smtClean="0"/>
              <a:t> </a:t>
            </a:r>
            <a:r>
              <a:rPr lang="en-US" dirty="0" err="1" smtClean="0"/>
              <a:t>kuzaliwa</a:t>
            </a:r>
            <a:r>
              <a:rPr lang="en-US" dirty="0" smtClean="0"/>
              <a:t> </a:t>
            </a:r>
            <a:r>
              <a:rPr lang="en-US" dirty="0" err="1" smtClean="0"/>
              <a:t>kwake</a:t>
            </a:r>
            <a:r>
              <a:rPr lang="en-US" dirty="0" smtClean="0"/>
              <a:t>?</a:t>
            </a:r>
            <a:endParaRPr lang="en-GB" dirty="0" smtClean="0"/>
          </a:p>
          <a:p>
            <a:r>
              <a:rPr lang="en-US" dirty="0" smtClean="0"/>
              <a:t> </a:t>
            </a:r>
            <a:endParaRPr lang="en-GB" dirty="0" smtClean="0"/>
          </a:p>
          <a:p>
            <a:pPr lvl="0"/>
            <a:r>
              <a:rPr lang="en-US" dirty="0" err="1" smtClean="0"/>
              <a:t>Akiwa</a:t>
            </a:r>
            <a:r>
              <a:rPr lang="en-US" dirty="0" smtClean="0"/>
              <a:t> </a:t>
            </a:r>
            <a:r>
              <a:rPr lang="en-US" dirty="0" err="1" smtClean="0"/>
              <a:t>ni</a:t>
            </a:r>
            <a:r>
              <a:rPr lang="en-US" dirty="0" smtClean="0"/>
              <a:t> </a:t>
            </a:r>
            <a:r>
              <a:rPr lang="en-US" dirty="0" err="1" smtClean="0"/>
              <a:t>Malaika</a:t>
            </a:r>
            <a:r>
              <a:rPr lang="en-US" dirty="0" smtClean="0"/>
              <a:t> / </a:t>
            </a:r>
            <a:r>
              <a:rPr lang="en-US" dirty="0" err="1" smtClean="0"/>
              <a:t>Akiwa</a:t>
            </a:r>
            <a:r>
              <a:rPr lang="en-US" dirty="0" smtClean="0"/>
              <a:t> </a:t>
            </a:r>
            <a:r>
              <a:rPr lang="en-US" dirty="0" err="1" smtClean="0"/>
              <a:t>ni</a:t>
            </a:r>
            <a:r>
              <a:rPr lang="en-US" dirty="0" smtClean="0"/>
              <a:t> </a:t>
            </a:r>
            <a:r>
              <a:rPr lang="en-US" dirty="0" err="1" smtClean="0"/>
              <a:t>sehemu</a:t>
            </a:r>
            <a:r>
              <a:rPr lang="en-US" dirty="0" smtClean="0"/>
              <a:t> </a:t>
            </a:r>
            <a:r>
              <a:rPr lang="en-US" dirty="0" err="1" smtClean="0"/>
              <a:t>ya</a:t>
            </a:r>
            <a:r>
              <a:rPr lang="en-US" dirty="0" smtClean="0"/>
              <a:t> </a:t>
            </a:r>
            <a:r>
              <a:rPr lang="en-US" dirty="0" err="1" smtClean="0"/>
              <a:t>Utatu</a:t>
            </a:r>
            <a:r>
              <a:rPr lang="en-US" dirty="0" smtClean="0"/>
              <a:t> / </a:t>
            </a:r>
            <a:r>
              <a:rPr lang="en-US" dirty="0" err="1" smtClean="0"/>
              <a:t>Akiwa</a:t>
            </a:r>
            <a:r>
              <a:rPr lang="en-US" dirty="0" smtClean="0"/>
              <a:t> </a:t>
            </a:r>
            <a:r>
              <a:rPr lang="en-US" dirty="0" err="1" smtClean="0"/>
              <a:t>Roho</a:t>
            </a:r>
            <a:r>
              <a:rPr lang="en-US" dirty="0" smtClean="0"/>
              <a:t> </a:t>
            </a:r>
            <a:r>
              <a:rPr lang="en-US" dirty="0" smtClean="0"/>
              <a:t> / Ni </a:t>
            </a:r>
            <a:r>
              <a:rPr lang="en-US" dirty="0" err="1" smtClean="0"/>
              <a:t>katika</a:t>
            </a:r>
            <a:r>
              <a:rPr lang="en-US" dirty="0" smtClean="0"/>
              <a:t> </a:t>
            </a:r>
            <a:r>
              <a:rPr lang="en-US" dirty="0" err="1" smtClean="0"/>
              <a:t>nia</a:t>
            </a:r>
            <a:r>
              <a:rPr lang="en-US" dirty="0" smtClean="0"/>
              <a:t> na </a:t>
            </a:r>
            <a:r>
              <a:rPr lang="en-US" dirty="0" err="1" smtClean="0"/>
              <a:t>kusudi</a:t>
            </a:r>
            <a:r>
              <a:rPr lang="en-US" dirty="0" smtClean="0"/>
              <a:t> la </a:t>
            </a:r>
            <a:r>
              <a:rPr lang="en-US" dirty="0" err="1" smtClean="0"/>
              <a:t>Mungu</a:t>
            </a:r>
            <a:r>
              <a:rPr lang="en-US" dirty="0" smtClean="0"/>
              <a:t>.</a:t>
            </a:r>
            <a:endParaRPr lang="en-GB" dirty="0" smtClean="0"/>
          </a:p>
          <a:p>
            <a:endParaRPr lang="en-GB" dirty="0"/>
          </a:p>
        </p:txBody>
      </p:sp>
      <p:sp>
        <p:nvSpPr>
          <p:cNvPr id="4" name="Content Placeholder 3"/>
          <p:cNvSpPr>
            <a:spLocks noGrp="1"/>
          </p:cNvSpPr>
          <p:nvPr>
            <p:ph sz="half" idx="2"/>
          </p:nvPr>
        </p:nvSpPr>
        <p:spPr>
          <a:xfrm>
            <a:off x="4648200" y="1412776"/>
            <a:ext cx="4495800" cy="5184575"/>
          </a:xfrm>
        </p:spPr>
        <p:txBody>
          <a:bodyPr>
            <a:normAutofit fontScale="70000" lnSpcReduction="20000"/>
          </a:bodyPr>
          <a:lstStyle/>
          <a:p>
            <a:pPr lvl="0"/>
            <a:r>
              <a:rPr lang="en-US" dirty="0" smtClean="0"/>
              <a:t>Ni </a:t>
            </a:r>
            <a:r>
              <a:rPr lang="en-US" dirty="0" err="1" smtClean="0"/>
              <a:t>taarifa</a:t>
            </a:r>
            <a:r>
              <a:rPr lang="en-US" dirty="0" smtClean="0"/>
              <a:t> </a:t>
            </a:r>
            <a:r>
              <a:rPr lang="en-US" dirty="0" err="1" smtClean="0"/>
              <a:t>zipi</a:t>
            </a:r>
            <a:r>
              <a:rPr lang="en-US" dirty="0" smtClean="0"/>
              <a:t> </a:t>
            </a:r>
            <a:r>
              <a:rPr lang="en-US" dirty="0" err="1" smtClean="0"/>
              <a:t>za</a:t>
            </a:r>
            <a:r>
              <a:rPr lang="en-US" dirty="0" smtClean="0"/>
              <a:t> </a:t>
            </a:r>
            <a:r>
              <a:rPr lang="en-US" dirty="0" err="1" smtClean="0"/>
              <a:t>kweli</a:t>
            </a:r>
            <a:r>
              <a:rPr lang="en-US" dirty="0" smtClean="0"/>
              <a:t> </a:t>
            </a:r>
            <a:r>
              <a:rPr lang="en-US" dirty="0" err="1" smtClean="0"/>
              <a:t>kumhusu</a:t>
            </a:r>
            <a:r>
              <a:rPr lang="en-US" dirty="0" smtClean="0"/>
              <a:t> </a:t>
            </a:r>
            <a:r>
              <a:rPr lang="en-US" dirty="0" err="1" smtClean="0"/>
              <a:t>Mariamu</a:t>
            </a:r>
            <a:r>
              <a:rPr lang="en-US" dirty="0" smtClean="0"/>
              <a:t> ?</a:t>
            </a:r>
            <a:endParaRPr lang="en-GB" dirty="0" smtClean="0"/>
          </a:p>
          <a:p>
            <a:r>
              <a:rPr lang="en-US" dirty="0" smtClean="0"/>
              <a:t> </a:t>
            </a:r>
            <a:endParaRPr lang="en-GB" dirty="0" smtClean="0"/>
          </a:p>
          <a:p>
            <a:pPr lvl="0"/>
            <a:r>
              <a:rPr lang="en-US" dirty="0" err="1" smtClean="0"/>
              <a:t>Alikuwa</a:t>
            </a:r>
            <a:r>
              <a:rPr lang="en-US" dirty="0" smtClean="0"/>
              <a:t> </a:t>
            </a:r>
            <a:r>
              <a:rPr lang="en-US" dirty="0" err="1" smtClean="0"/>
              <a:t>mkamilifu</a:t>
            </a:r>
            <a:r>
              <a:rPr lang="en-US" dirty="0" smtClean="0"/>
              <a:t>, </a:t>
            </a:r>
            <a:r>
              <a:rPr lang="en-US" dirty="0" err="1" smtClean="0"/>
              <a:t>Mwanamke</a:t>
            </a:r>
            <a:r>
              <a:rPr lang="en-US" dirty="0" smtClean="0"/>
              <a:t> </a:t>
            </a:r>
            <a:r>
              <a:rPr lang="en-US" dirty="0" err="1" smtClean="0"/>
              <a:t>asiye</a:t>
            </a:r>
            <a:r>
              <a:rPr lang="en-US" dirty="0" smtClean="0"/>
              <a:t> na </a:t>
            </a:r>
            <a:r>
              <a:rPr lang="en-US" dirty="0" err="1" smtClean="0"/>
              <a:t>dhambi</a:t>
            </a:r>
            <a:r>
              <a:rPr lang="en-US" dirty="0" smtClean="0"/>
              <a:t> / </a:t>
            </a:r>
            <a:r>
              <a:rPr lang="en-US" dirty="0" err="1" smtClean="0"/>
              <a:t>Alikuwa</a:t>
            </a:r>
            <a:r>
              <a:rPr lang="en-US" dirty="0" smtClean="0"/>
              <a:t> </a:t>
            </a:r>
            <a:r>
              <a:rPr lang="en-US" dirty="0" err="1" smtClean="0"/>
              <a:t>ni</a:t>
            </a:r>
            <a:r>
              <a:rPr lang="en-US" dirty="0" smtClean="0"/>
              <a:t> </a:t>
            </a:r>
            <a:r>
              <a:rPr lang="en-US" dirty="0" err="1" smtClean="0"/>
              <a:t>Mwanamke</a:t>
            </a:r>
            <a:r>
              <a:rPr lang="en-US" dirty="0" smtClean="0"/>
              <a:t> </a:t>
            </a:r>
            <a:r>
              <a:rPr lang="en-US" dirty="0" err="1" smtClean="0"/>
              <a:t>wa</a:t>
            </a:r>
            <a:r>
              <a:rPr lang="en-US" dirty="0" smtClean="0"/>
              <a:t> </a:t>
            </a:r>
            <a:r>
              <a:rPr lang="en-US" dirty="0" err="1" smtClean="0"/>
              <a:t>kawaida</a:t>
            </a:r>
            <a:r>
              <a:rPr lang="en-US" dirty="0" smtClean="0"/>
              <a:t> </a:t>
            </a:r>
            <a:r>
              <a:rPr lang="en-US" dirty="0" smtClean="0"/>
              <a:t> / </a:t>
            </a:r>
            <a:r>
              <a:rPr lang="en-US" dirty="0" err="1" smtClean="0"/>
              <a:t>Alipata</a:t>
            </a:r>
            <a:r>
              <a:rPr lang="en-US" dirty="0" smtClean="0"/>
              <a:t> </a:t>
            </a:r>
            <a:r>
              <a:rPr lang="en-US" dirty="0" err="1" smtClean="0"/>
              <a:t>mimba</a:t>
            </a:r>
            <a:r>
              <a:rPr lang="en-US" dirty="0" smtClean="0"/>
              <a:t> </a:t>
            </a:r>
            <a:r>
              <a:rPr lang="en-US" dirty="0" err="1" smtClean="0"/>
              <a:t>ya</a:t>
            </a:r>
            <a:r>
              <a:rPr lang="en-US" dirty="0" smtClean="0"/>
              <a:t> </a:t>
            </a:r>
            <a:r>
              <a:rPr lang="en-US" dirty="0" err="1" smtClean="0"/>
              <a:t>Yesu</a:t>
            </a:r>
            <a:r>
              <a:rPr lang="en-US" dirty="0" smtClean="0"/>
              <a:t> </a:t>
            </a:r>
            <a:r>
              <a:rPr lang="en-US" dirty="0" err="1" smtClean="0"/>
              <a:t>kwa</a:t>
            </a:r>
            <a:r>
              <a:rPr lang="en-US" dirty="0" smtClean="0"/>
              <a:t> </a:t>
            </a:r>
            <a:r>
              <a:rPr lang="en-US" dirty="0" err="1" smtClean="0"/>
              <a:t>uwezo</a:t>
            </a:r>
            <a:r>
              <a:rPr lang="en-US" dirty="0" smtClean="0"/>
              <a:t> </a:t>
            </a:r>
            <a:r>
              <a:rPr lang="en-US" dirty="0" err="1" smtClean="0"/>
              <a:t>Roho</a:t>
            </a:r>
            <a:r>
              <a:rPr lang="en-US" dirty="0" smtClean="0"/>
              <a:t> </a:t>
            </a:r>
            <a:r>
              <a:rPr lang="en-US" dirty="0" err="1" smtClean="0"/>
              <a:t>Mtakatifu</a:t>
            </a:r>
            <a:r>
              <a:rPr lang="en-US" dirty="0" smtClean="0"/>
              <a:t> / </a:t>
            </a:r>
            <a:r>
              <a:rPr lang="en-US" dirty="0" err="1" smtClean="0"/>
              <a:t>Kwa</a:t>
            </a:r>
            <a:r>
              <a:rPr lang="en-US" dirty="0" smtClean="0"/>
              <a:t> </a:t>
            </a:r>
            <a:r>
              <a:rPr lang="en-US" dirty="0" err="1" smtClean="0"/>
              <a:t>sasa</a:t>
            </a:r>
            <a:r>
              <a:rPr lang="en-US" dirty="0" smtClean="0"/>
              <a:t> </a:t>
            </a:r>
            <a:r>
              <a:rPr lang="en-US" dirty="0" err="1" smtClean="0"/>
              <a:t>anatoa</a:t>
            </a:r>
            <a:r>
              <a:rPr lang="en-US" dirty="0" smtClean="0"/>
              <a:t> </a:t>
            </a:r>
            <a:r>
              <a:rPr lang="en-US" dirty="0" err="1" smtClean="0"/>
              <a:t>maombi</a:t>
            </a:r>
            <a:r>
              <a:rPr lang="en-US" dirty="0" smtClean="0"/>
              <a:t> </a:t>
            </a:r>
            <a:r>
              <a:rPr lang="en-US" dirty="0" err="1" smtClean="0"/>
              <a:t>yetu</a:t>
            </a:r>
            <a:r>
              <a:rPr lang="en-US" dirty="0" smtClean="0"/>
              <a:t> </a:t>
            </a:r>
            <a:r>
              <a:rPr lang="en-US" dirty="0" err="1" smtClean="0"/>
              <a:t>kwa</a:t>
            </a:r>
            <a:r>
              <a:rPr lang="en-US" dirty="0" smtClean="0"/>
              <a:t> </a:t>
            </a:r>
            <a:r>
              <a:rPr lang="en-US" dirty="0" err="1" smtClean="0"/>
              <a:t>Yesu</a:t>
            </a:r>
            <a:r>
              <a:rPr lang="en-US" dirty="0" smtClean="0"/>
              <a:t>.</a:t>
            </a:r>
            <a:endParaRPr lang="en-GB" dirty="0" smtClean="0"/>
          </a:p>
          <a:p>
            <a:r>
              <a:rPr lang="en-US" dirty="0" smtClean="0"/>
              <a:t> </a:t>
            </a:r>
            <a:endParaRPr lang="en-GB" dirty="0" smtClean="0"/>
          </a:p>
          <a:p>
            <a:pPr lvl="0"/>
            <a:r>
              <a:rPr lang="en-US" dirty="0" smtClean="0"/>
              <a:t>Je ! </a:t>
            </a:r>
            <a:r>
              <a:rPr lang="en-US" dirty="0" err="1" smtClean="0"/>
              <a:t>Yesu</a:t>
            </a:r>
            <a:r>
              <a:rPr lang="en-US" dirty="0" smtClean="0"/>
              <a:t> </a:t>
            </a:r>
            <a:r>
              <a:rPr lang="en-US" dirty="0" err="1" smtClean="0"/>
              <a:t>aliumba</a:t>
            </a:r>
            <a:r>
              <a:rPr lang="en-US" dirty="0" smtClean="0"/>
              <a:t> </a:t>
            </a:r>
            <a:r>
              <a:rPr lang="en-US" dirty="0" err="1" smtClean="0"/>
              <a:t>nchi</a:t>
            </a:r>
            <a:r>
              <a:rPr lang="en-US" dirty="0" smtClean="0"/>
              <a:t> ?</a:t>
            </a:r>
            <a:endParaRPr lang="en-GB" dirty="0" smtClean="0"/>
          </a:p>
          <a:p>
            <a:r>
              <a:rPr lang="en-US" dirty="0" smtClean="0"/>
              <a:t> </a:t>
            </a:r>
            <a:endParaRPr lang="en-GB" dirty="0" smtClean="0"/>
          </a:p>
          <a:p>
            <a:pPr lvl="0"/>
            <a:r>
              <a:rPr lang="en-US" dirty="0" err="1" smtClean="0"/>
              <a:t>Yohana</a:t>
            </a:r>
            <a:r>
              <a:rPr lang="en-US" dirty="0" smtClean="0"/>
              <a:t> 1:1-3 </a:t>
            </a:r>
            <a:r>
              <a:rPr lang="en-US" dirty="0" err="1" smtClean="0"/>
              <a:t>unaielewaje</a:t>
            </a:r>
            <a:r>
              <a:rPr lang="en-US" dirty="0" smtClean="0"/>
              <a:t> ?"</a:t>
            </a:r>
            <a:r>
              <a:rPr lang="en-US" dirty="0" err="1" smtClean="0"/>
              <a:t>Hapo</a:t>
            </a:r>
            <a:r>
              <a:rPr lang="en-US" dirty="0" smtClean="0"/>
              <a:t> </a:t>
            </a:r>
            <a:r>
              <a:rPr lang="en-US" dirty="0" err="1" smtClean="0"/>
              <a:t>Mwanzo</a:t>
            </a:r>
            <a:r>
              <a:rPr lang="en-US" dirty="0" smtClean="0"/>
              <a:t> </a:t>
            </a:r>
            <a:r>
              <a:rPr lang="en-US" dirty="0" err="1" smtClean="0"/>
              <a:t>kulikowako</a:t>
            </a:r>
            <a:r>
              <a:rPr lang="en-US" dirty="0" smtClean="0"/>
              <a:t> </a:t>
            </a:r>
            <a:r>
              <a:rPr lang="en-US" dirty="0" err="1" smtClean="0"/>
              <a:t>neno"kwa</a:t>
            </a:r>
            <a:r>
              <a:rPr lang="en-US" dirty="0" smtClean="0"/>
              <a:t> </a:t>
            </a:r>
            <a:r>
              <a:rPr lang="en-US" dirty="0" err="1" smtClean="0"/>
              <a:t>nini</a:t>
            </a:r>
            <a:r>
              <a:rPr lang="en-US" dirty="0" smtClean="0"/>
              <a:t> </a:t>
            </a:r>
            <a:r>
              <a:rPr lang="en-US" dirty="0" err="1" smtClean="0"/>
              <a:t>haimaanishi</a:t>
            </a:r>
            <a:r>
              <a:rPr lang="en-US" dirty="0" smtClean="0"/>
              <a:t> </a:t>
            </a:r>
            <a:endParaRPr lang="en-GB" dirty="0" smtClean="0"/>
          </a:p>
          <a:p>
            <a:r>
              <a:rPr lang="en-US" dirty="0" smtClean="0"/>
              <a:t> </a:t>
            </a:r>
            <a:endParaRPr lang="en-GB" dirty="0" smtClean="0"/>
          </a:p>
          <a:p>
            <a:pPr lvl="0"/>
            <a:r>
              <a:rPr lang="en-US" dirty="0" err="1" smtClean="0"/>
              <a:t>Kwa</a:t>
            </a:r>
            <a:r>
              <a:rPr lang="en-US" dirty="0" smtClean="0"/>
              <a:t> </a:t>
            </a:r>
            <a:r>
              <a:rPr lang="en-US" dirty="0" err="1" smtClean="0"/>
              <a:t>sababu</a:t>
            </a:r>
            <a:r>
              <a:rPr lang="en-US" dirty="0" smtClean="0"/>
              <a:t> </a:t>
            </a:r>
            <a:r>
              <a:rPr lang="en-US" dirty="0" err="1" smtClean="0"/>
              <a:t>gani</a:t>
            </a:r>
            <a:r>
              <a:rPr lang="en-US" dirty="0" smtClean="0"/>
              <a:t> </a:t>
            </a:r>
            <a:r>
              <a:rPr lang="en-US" dirty="0" err="1" smtClean="0"/>
              <a:t>unadhani</a:t>
            </a:r>
            <a:r>
              <a:rPr lang="en-US" dirty="0" smtClean="0"/>
              <a:t> </a:t>
            </a:r>
            <a:r>
              <a:rPr lang="en-US" dirty="0" err="1" smtClean="0"/>
              <a:t>ni</a:t>
            </a:r>
            <a:r>
              <a:rPr lang="en-US" dirty="0" smtClean="0"/>
              <a:t> </a:t>
            </a:r>
            <a:r>
              <a:rPr lang="en-US" dirty="0" err="1" smtClean="0"/>
              <a:t>muhimu</a:t>
            </a:r>
            <a:r>
              <a:rPr lang="en-US" dirty="0" smtClean="0"/>
              <a:t> </a:t>
            </a:r>
            <a:r>
              <a:rPr lang="en-US" dirty="0" err="1" smtClean="0"/>
              <a:t>kuwa</a:t>
            </a:r>
            <a:r>
              <a:rPr lang="en-US" dirty="0" smtClean="0"/>
              <a:t> na </a:t>
            </a:r>
            <a:r>
              <a:rPr lang="en-US" dirty="0" err="1" smtClean="0"/>
              <a:t>hakika</a:t>
            </a:r>
            <a:r>
              <a:rPr lang="en-US" dirty="0" smtClean="0"/>
              <a:t> </a:t>
            </a:r>
            <a:r>
              <a:rPr lang="en-US" dirty="0" err="1" smtClean="0"/>
              <a:t>kumhusu</a:t>
            </a:r>
            <a:r>
              <a:rPr lang="en-US" dirty="0" smtClean="0"/>
              <a:t> </a:t>
            </a:r>
            <a:r>
              <a:rPr lang="en-US" dirty="0" err="1" smtClean="0"/>
              <a:t>Yesu</a:t>
            </a:r>
            <a:r>
              <a:rPr lang="en-US" dirty="0" smtClean="0"/>
              <a:t> </a:t>
            </a:r>
            <a:r>
              <a:rPr lang="en-US" dirty="0" err="1" smtClean="0"/>
              <a:t>endapo</a:t>
            </a:r>
            <a:r>
              <a:rPr lang="en-US" dirty="0" smtClean="0"/>
              <a:t> </a:t>
            </a:r>
            <a:r>
              <a:rPr lang="en-US" dirty="0" err="1" smtClean="0"/>
              <a:t>alikuwako</a:t>
            </a:r>
            <a:r>
              <a:rPr lang="en-US" dirty="0" smtClean="0"/>
              <a:t> </a:t>
            </a:r>
            <a:r>
              <a:rPr lang="en-US" dirty="0" err="1" smtClean="0"/>
              <a:t>kimwili</a:t>
            </a:r>
            <a:r>
              <a:rPr lang="en-US" dirty="0" smtClean="0"/>
              <a:t> </a:t>
            </a:r>
            <a:r>
              <a:rPr lang="en-US" dirty="0" err="1" smtClean="0"/>
              <a:t>kabla</a:t>
            </a:r>
            <a:r>
              <a:rPr lang="en-US" dirty="0" smtClean="0"/>
              <a:t> </a:t>
            </a:r>
            <a:r>
              <a:rPr lang="en-US" dirty="0" err="1" smtClean="0"/>
              <a:t>hajazaliwa</a:t>
            </a:r>
            <a:r>
              <a:rPr lang="en-US" dirty="0" smtClean="0"/>
              <a:t> ?</a:t>
            </a:r>
            <a:endParaRPr lang="en-GB" dirty="0" smtClean="0"/>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STUDY 7: Questions</a:t>
            </a:r>
            <a:endParaRPr lang="en-GB" dirty="0"/>
          </a:p>
        </p:txBody>
      </p:sp>
      <p:sp>
        <p:nvSpPr>
          <p:cNvPr id="3" name="Content Placeholder 2"/>
          <p:cNvSpPr>
            <a:spLocks noGrp="1"/>
          </p:cNvSpPr>
          <p:nvPr>
            <p:ph sz="half" idx="1"/>
          </p:nvPr>
        </p:nvSpPr>
        <p:spPr/>
        <p:txBody>
          <a:bodyPr>
            <a:normAutofit fontScale="55000" lnSpcReduction="20000"/>
          </a:bodyPr>
          <a:lstStyle/>
          <a:p>
            <a:r>
              <a:rPr lang="en-GB" dirty="0" smtClean="0"/>
              <a:t>1. 	List two Old Testament prophecies concerning Jesus.  </a:t>
            </a:r>
          </a:p>
          <a:p>
            <a:r>
              <a:rPr lang="en-GB" dirty="0" smtClean="0"/>
              <a:t> </a:t>
            </a:r>
          </a:p>
          <a:p>
            <a:r>
              <a:rPr lang="en-GB" dirty="0" smtClean="0"/>
              <a:t>2. 	Did Jesus physically exist before his birth?</a:t>
            </a:r>
          </a:p>
          <a:p>
            <a:pPr lvl="0"/>
            <a:r>
              <a:rPr lang="en-GB" smtClean="0"/>
              <a:t>Yes / No </a:t>
            </a:r>
            <a:endParaRPr lang="en-GB" dirty="0" smtClean="0"/>
          </a:p>
          <a:p>
            <a:r>
              <a:rPr lang="en-GB" dirty="0" smtClean="0"/>
              <a:t> </a:t>
            </a:r>
          </a:p>
          <a:p>
            <a:r>
              <a:rPr lang="en-GB" dirty="0" smtClean="0"/>
              <a:t>3. 	In what sense can Jesus be said to have existed before his birth?</a:t>
            </a:r>
          </a:p>
          <a:p>
            <a:pPr lvl="0"/>
            <a:r>
              <a:rPr lang="en-GB" dirty="0" smtClean="0"/>
              <a:t>As an Angel</a:t>
            </a:r>
          </a:p>
          <a:p>
            <a:pPr lvl="0"/>
            <a:r>
              <a:rPr lang="en-GB" dirty="0" smtClean="0"/>
              <a:t>As part of a trinity</a:t>
            </a:r>
          </a:p>
          <a:p>
            <a:pPr lvl="0"/>
            <a:r>
              <a:rPr lang="en-GB" dirty="0" smtClean="0"/>
              <a:t>As a spirit</a:t>
            </a:r>
          </a:p>
          <a:p>
            <a:pPr lvl="0"/>
            <a:r>
              <a:rPr lang="en-GB" dirty="0" smtClean="0"/>
              <a:t>Only in the mind and purpose of God. </a:t>
            </a:r>
          </a:p>
          <a:p>
            <a:r>
              <a:rPr lang="en-GB" dirty="0" smtClean="0"/>
              <a:t> </a:t>
            </a:r>
          </a:p>
          <a:p>
            <a:r>
              <a:rPr lang="en-GB" dirty="0" smtClean="0"/>
              <a:t>4.	 Which of the following statements are true about Mary?</a:t>
            </a:r>
          </a:p>
          <a:p>
            <a:pPr lvl="0"/>
            <a:r>
              <a:rPr lang="en-GB" dirty="0" smtClean="0"/>
              <a:t>She was a perfect, sinless woman</a:t>
            </a:r>
          </a:p>
          <a:p>
            <a:pPr lvl="0"/>
            <a:r>
              <a:rPr lang="en-GB" dirty="0" smtClean="0"/>
              <a:t>She was an ordinary woman</a:t>
            </a:r>
          </a:p>
          <a:p>
            <a:pPr lvl="0"/>
            <a:r>
              <a:rPr lang="en-GB" dirty="0" smtClean="0"/>
              <a:t>She was made pregnant with Jesus by the Holy Spirit</a:t>
            </a:r>
          </a:p>
          <a:p>
            <a:pPr lvl="0"/>
            <a:r>
              <a:rPr lang="en-GB" dirty="0" smtClean="0"/>
              <a:t>She now offers our prayers to Jesus. </a:t>
            </a:r>
          </a:p>
          <a:p>
            <a:endParaRPr lang="en-GB" dirty="0"/>
          </a:p>
        </p:txBody>
      </p:sp>
      <p:sp>
        <p:nvSpPr>
          <p:cNvPr id="4" name="Content Placeholder 3"/>
          <p:cNvSpPr>
            <a:spLocks noGrp="1"/>
          </p:cNvSpPr>
          <p:nvPr>
            <p:ph sz="half" idx="2"/>
          </p:nvPr>
        </p:nvSpPr>
        <p:spPr/>
        <p:txBody>
          <a:bodyPr>
            <a:normAutofit fontScale="55000" lnSpcReduction="20000"/>
          </a:bodyPr>
          <a:lstStyle/>
          <a:p>
            <a:r>
              <a:rPr lang="en-GB" dirty="0" smtClean="0"/>
              <a:t>5. 	Did Jesus create the earth?</a:t>
            </a:r>
          </a:p>
          <a:p>
            <a:pPr lvl="0"/>
            <a:r>
              <a:rPr lang="en-GB" dirty="0" smtClean="0"/>
              <a:t>Yes</a:t>
            </a:r>
          </a:p>
          <a:p>
            <a:pPr lvl="0"/>
            <a:r>
              <a:rPr lang="en-GB" dirty="0" smtClean="0"/>
              <a:t>No </a:t>
            </a:r>
          </a:p>
          <a:p>
            <a:r>
              <a:rPr lang="en-GB" dirty="0" smtClean="0"/>
              <a:t> </a:t>
            </a:r>
          </a:p>
          <a:p>
            <a:r>
              <a:rPr lang="en-GB" dirty="0" smtClean="0"/>
              <a:t>6. 	What do you understand by John 1:1-3 "In the beginning was the 	word?"</a:t>
            </a:r>
          </a:p>
          <a:p>
            <a:r>
              <a:rPr lang="en-GB" dirty="0" smtClean="0"/>
              <a:t> </a:t>
            </a:r>
          </a:p>
          <a:p>
            <a:r>
              <a:rPr lang="en-GB" dirty="0" smtClean="0"/>
              <a:t>	What does it not mean?  </a:t>
            </a:r>
          </a:p>
          <a:p>
            <a:r>
              <a:rPr lang="en-GB" dirty="0" smtClean="0"/>
              <a:t> </a:t>
            </a:r>
          </a:p>
          <a:p>
            <a:r>
              <a:rPr lang="en-GB" dirty="0" smtClean="0"/>
              <a:t>7. 	Why do you think it is important to be certain about whether Jesus 	existed physically before his birth? </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940936"/>
          </a:xfrm>
        </p:spPr>
        <p:txBody>
          <a:bodyPr>
            <a:normAutofit/>
          </a:bodyPr>
          <a:lstStyle/>
          <a:p>
            <a:r>
              <a:rPr lang="en-GB" dirty="0"/>
              <a:t>7.1  Old Testament Prophecies Of Jesus</a:t>
            </a:r>
            <a:br>
              <a:rPr lang="en-GB" dirty="0"/>
            </a:br>
            <a:endParaRPr lang="en-GB" dirty="0"/>
          </a:p>
        </p:txBody>
      </p:sp>
      <p:sp>
        <p:nvSpPr>
          <p:cNvPr id="3" name="Content Placeholder 2"/>
          <p:cNvSpPr>
            <a:spLocks noGrp="1"/>
          </p:cNvSpPr>
          <p:nvPr>
            <p:ph idx="1"/>
          </p:nvPr>
        </p:nvSpPr>
        <p:spPr/>
        <p:txBody>
          <a:bodyPr/>
          <a:lstStyle/>
          <a:p>
            <a:endParaRPr lang="en-GB" dirty="0" smtClean="0"/>
          </a:p>
          <a:p>
            <a:endParaRPr lang="en-GB" dirty="0" smtClean="0"/>
          </a:p>
          <a:p>
            <a:endParaRPr lang="en-GB" dirty="0" smtClean="0"/>
          </a:p>
          <a:p>
            <a:pPr>
              <a:buNone/>
            </a:pPr>
            <a:r>
              <a:rPr lang="en-US" sz="3600" dirty="0" smtClean="0"/>
              <a:t>7.1 </a:t>
            </a:r>
            <a:r>
              <a:rPr lang="en-US" sz="3600" dirty="0" err="1" smtClean="0"/>
              <a:t>Unabii</a:t>
            </a:r>
            <a:r>
              <a:rPr lang="en-US" sz="3600" dirty="0" smtClean="0"/>
              <a:t> </a:t>
            </a:r>
            <a:r>
              <a:rPr lang="en-US" sz="3600" dirty="0" err="1" smtClean="0"/>
              <a:t>unaomhusu</a:t>
            </a:r>
            <a:r>
              <a:rPr lang="en-US" sz="3600" dirty="0" smtClean="0"/>
              <a:t> </a:t>
            </a:r>
            <a:r>
              <a:rPr lang="en-US" sz="3600" dirty="0" err="1" smtClean="0"/>
              <a:t>Yesu</a:t>
            </a:r>
            <a:r>
              <a:rPr lang="en-US" sz="3600" dirty="0" smtClean="0"/>
              <a:t> </a:t>
            </a:r>
            <a:r>
              <a:rPr lang="en-US" sz="3600" dirty="0" err="1" smtClean="0"/>
              <a:t>kwenye</a:t>
            </a:r>
            <a:r>
              <a:rPr lang="en-US" sz="3600" dirty="0" smtClean="0"/>
              <a:t> </a:t>
            </a:r>
            <a:r>
              <a:rPr lang="en-US" sz="3600" dirty="0" err="1" smtClean="0"/>
              <a:t>Agano</a:t>
            </a:r>
            <a:r>
              <a:rPr lang="en-US" sz="3600" dirty="0" smtClean="0"/>
              <a:t> la Kale</a:t>
            </a:r>
            <a:endParaRPr lang="en-GB" sz="3600" dirty="0" smtClean="0"/>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half" idx="1"/>
          </p:nvPr>
        </p:nvSpPr>
        <p:spPr>
          <a:xfrm>
            <a:off x="457200" y="692696"/>
            <a:ext cx="4038600" cy="5662229"/>
          </a:xfrm>
        </p:spPr>
        <p:txBody>
          <a:bodyPr>
            <a:normAutofit fontScale="70000" lnSpcReduction="20000"/>
          </a:bodyPr>
          <a:lstStyle/>
          <a:p>
            <a:r>
              <a:rPr lang="en-US" b="1" dirty="0" err="1" smtClean="0"/>
              <a:t>Unabii</a:t>
            </a:r>
            <a:r>
              <a:rPr lang="en-US" b="1" dirty="0" smtClean="0"/>
              <a:t> </a:t>
            </a:r>
            <a:r>
              <a:rPr lang="en-US" b="1" dirty="0" err="1" smtClean="0"/>
              <a:t>ulio</a:t>
            </a:r>
            <a:r>
              <a:rPr lang="en-US" b="1" dirty="0" smtClean="0"/>
              <a:t> </a:t>
            </a:r>
            <a:r>
              <a:rPr lang="en-US" b="1" dirty="0" err="1" smtClean="0"/>
              <a:t>katika</a:t>
            </a:r>
            <a:r>
              <a:rPr lang="en-US" b="1" dirty="0" smtClean="0"/>
              <a:t> </a:t>
            </a:r>
            <a:r>
              <a:rPr lang="en-US" b="1" dirty="0" err="1" smtClean="0"/>
              <a:t>Agano</a:t>
            </a:r>
            <a:r>
              <a:rPr lang="en-US" b="1" dirty="0" smtClean="0"/>
              <a:t> la Kale</a:t>
            </a:r>
            <a:endParaRPr lang="en-GB" dirty="0" smtClean="0"/>
          </a:p>
          <a:p>
            <a:r>
              <a:rPr lang="en-US" dirty="0" smtClean="0"/>
              <a:t> </a:t>
            </a:r>
            <a:endParaRPr lang="en-GB" dirty="0" smtClean="0"/>
          </a:p>
          <a:p>
            <a:r>
              <a:rPr lang="en-US" dirty="0" smtClean="0"/>
              <a:t>“</a:t>
            </a:r>
            <a:r>
              <a:rPr lang="en-US" dirty="0" err="1" smtClean="0"/>
              <a:t>Mungu</a:t>
            </a:r>
            <a:r>
              <a:rPr lang="en-US" dirty="0" smtClean="0"/>
              <a:t> </a:t>
            </a:r>
            <a:r>
              <a:rPr lang="en-US" dirty="0" err="1" smtClean="0"/>
              <a:t>wangu</a:t>
            </a:r>
            <a:r>
              <a:rPr lang="en-US" dirty="0" smtClean="0"/>
              <a:t>, </a:t>
            </a:r>
            <a:r>
              <a:rPr lang="en-US" dirty="0" err="1" smtClean="0"/>
              <a:t>Mungu</a:t>
            </a:r>
            <a:r>
              <a:rPr lang="en-US" dirty="0" smtClean="0"/>
              <a:t> </a:t>
            </a:r>
            <a:r>
              <a:rPr lang="en-US" dirty="0" err="1" smtClean="0"/>
              <a:t>wangu</a:t>
            </a:r>
            <a:r>
              <a:rPr lang="en-US" dirty="0" smtClean="0"/>
              <a:t>, </a:t>
            </a:r>
            <a:r>
              <a:rPr lang="en-US" dirty="0" err="1" smtClean="0"/>
              <a:t>mbona</a:t>
            </a:r>
            <a:r>
              <a:rPr lang="en-US" dirty="0" smtClean="0"/>
              <a:t> </a:t>
            </a:r>
            <a:r>
              <a:rPr lang="en-US" dirty="0" err="1" smtClean="0"/>
              <a:t>umeniacha</a:t>
            </a:r>
            <a:r>
              <a:rPr lang="en-US" dirty="0" smtClean="0"/>
              <a:t> ?"</a:t>
            </a:r>
            <a:r>
              <a:rPr lang="en-US" b="1" i="1" dirty="0" smtClean="0"/>
              <a:t>(</a:t>
            </a:r>
            <a:r>
              <a:rPr lang="en-US" b="1" i="1" dirty="0" err="1" smtClean="0"/>
              <a:t>Zaburi</a:t>
            </a:r>
            <a:r>
              <a:rPr lang="en-US" b="1" i="1" dirty="0" smtClean="0"/>
              <a:t> 22: 1)</a:t>
            </a:r>
            <a:endParaRPr lang="en-GB" dirty="0" smtClean="0"/>
          </a:p>
          <a:p>
            <a:r>
              <a:rPr lang="en-US" dirty="0" smtClean="0"/>
              <a:t> </a:t>
            </a:r>
            <a:endParaRPr lang="en-GB" dirty="0" smtClean="0"/>
          </a:p>
          <a:p>
            <a:r>
              <a:rPr lang="en-US" dirty="0" smtClean="0"/>
              <a:t>“</a:t>
            </a:r>
            <a:r>
              <a:rPr lang="en-US" dirty="0" err="1" smtClean="0"/>
              <a:t>Laumu</a:t>
            </a:r>
            <a:r>
              <a:rPr lang="en-US" dirty="0" smtClean="0"/>
              <a:t> </a:t>
            </a:r>
            <a:r>
              <a:rPr lang="en-US" dirty="0" err="1" smtClean="0"/>
              <a:t>ya</a:t>
            </a:r>
            <a:r>
              <a:rPr lang="en-US" dirty="0" smtClean="0"/>
              <a:t> </a:t>
            </a:r>
            <a:r>
              <a:rPr lang="en-US" dirty="0" err="1" smtClean="0"/>
              <a:t>wanadamu</a:t>
            </a:r>
            <a:r>
              <a:rPr lang="en-US" dirty="0" smtClean="0"/>
              <a:t> na </a:t>
            </a:r>
            <a:r>
              <a:rPr lang="en-US" dirty="0" err="1" smtClean="0"/>
              <a:t>mzaha</a:t>
            </a:r>
            <a:r>
              <a:rPr lang="en-US" dirty="0" smtClean="0"/>
              <a:t> </a:t>
            </a:r>
            <a:r>
              <a:rPr lang="en-US" dirty="0" err="1" smtClean="0"/>
              <a:t>wa</a:t>
            </a:r>
            <a:r>
              <a:rPr lang="en-US" dirty="0" smtClean="0"/>
              <a:t> </a:t>
            </a:r>
            <a:r>
              <a:rPr lang="en-US" dirty="0" err="1" smtClean="0"/>
              <a:t>watu</a:t>
            </a:r>
            <a:r>
              <a:rPr lang="en-US" dirty="0" smtClean="0"/>
              <a:t>. </a:t>
            </a:r>
            <a:r>
              <a:rPr lang="en-US" dirty="0" err="1" smtClean="0"/>
              <a:t>wote</a:t>
            </a:r>
            <a:r>
              <a:rPr lang="en-US" dirty="0" smtClean="0"/>
              <a:t> </a:t>
            </a:r>
            <a:r>
              <a:rPr lang="en-US" dirty="0" err="1" smtClean="0"/>
              <a:t>wanionao</a:t>
            </a:r>
            <a:r>
              <a:rPr lang="en-US" dirty="0" smtClean="0"/>
              <a:t> </a:t>
            </a:r>
            <a:r>
              <a:rPr lang="en-US" dirty="0" err="1" smtClean="0"/>
              <a:t>hunicheka</a:t>
            </a:r>
            <a:r>
              <a:rPr lang="en-US" dirty="0" smtClean="0"/>
              <a:t> </a:t>
            </a:r>
            <a:r>
              <a:rPr lang="en-US" dirty="0" err="1" smtClean="0"/>
              <a:t>sana</a:t>
            </a:r>
            <a:r>
              <a:rPr lang="en-US" dirty="0" smtClean="0"/>
              <a:t>, </a:t>
            </a:r>
            <a:r>
              <a:rPr lang="en-US" dirty="0" err="1" smtClean="0"/>
              <a:t>Hunifyonya</a:t>
            </a:r>
            <a:r>
              <a:rPr lang="en-US" dirty="0" smtClean="0"/>
              <a:t>, </a:t>
            </a:r>
            <a:r>
              <a:rPr lang="en-US" dirty="0" err="1" smtClean="0"/>
              <a:t>wakatikisa</a:t>
            </a:r>
            <a:r>
              <a:rPr lang="en-US" dirty="0" smtClean="0"/>
              <a:t> </a:t>
            </a:r>
            <a:r>
              <a:rPr lang="en-US" dirty="0" err="1" smtClean="0"/>
              <a:t>vichwa</a:t>
            </a:r>
            <a:r>
              <a:rPr lang="en-US" dirty="0" smtClean="0"/>
              <a:t> </a:t>
            </a:r>
            <a:r>
              <a:rPr lang="en-US" dirty="0" err="1" smtClean="0"/>
              <a:t>vyao</a:t>
            </a:r>
            <a:r>
              <a:rPr lang="en-US" dirty="0" smtClean="0"/>
              <a:t>; </a:t>
            </a:r>
            <a:r>
              <a:rPr lang="en-US" dirty="0" err="1" smtClean="0"/>
              <a:t>Husema</a:t>
            </a:r>
            <a:r>
              <a:rPr lang="en-US" dirty="0" smtClean="0"/>
              <a:t>, </a:t>
            </a:r>
            <a:r>
              <a:rPr lang="en-US" dirty="0" err="1" smtClean="0"/>
              <a:t>umtegemee</a:t>
            </a:r>
            <a:r>
              <a:rPr lang="en-US" dirty="0" smtClean="0"/>
              <a:t> (</a:t>
            </a:r>
            <a:r>
              <a:rPr lang="en-US" dirty="0" err="1" smtClean="0"/>
              <a:t>yaani</a:t>
            </a:r>
            <a:r>
              <a:rPr lang="en-US" dirty="0" smtClean="0"/>
              <a:t>, </a:t>
            </a:r>
            <a:r>
              <a:rPr lang="en-US" dirty="0" err="1" smtClean="0"/>
              <a:t>alimtegemea</a:t>
            </a:r>
            <a:r>
              <a:rPr lang="en-US" dirty="0" smtClean="0"/>
              <a:t>) Bwana; na </a:t>
            </a:r>
            <a:r>
              <a:rPr lang="en-US" dirty="0" err="1" smtClean="0"/>
              <a:t>amponye</a:t>
            </a:r>
            <a:r>
              <a:rPr lang="en-US" dirty="0" smtClean="0"/>
              <a:t>; na </a:t>
            </a:r>
            <a:r>
              <a:rPr lang="en-US" dirty="0" err="1" smtClean="0"/>
              <a:t>amwokoe</a:t>
            </a:r>
            <a:r>
              <a:rPr lang="en-US" dirty="0" smtClean="0"/>
              <a:t> </a:t>
            </a:r>
            <a:r>
              <a:rPr lang="en-US" dirty="0" err="1" smtClean="0"/>
              <a:t>sasa</a:t>
            </a:r>
            <a:r>
              <a:rPr lang="en-US" dirty="0" smtClean="0"/>
              <a:t>, </a:t>
            </a:r>
            <a:r>
              <a:rPr lang="en-US" dirty="0" err="1" smtClean="0"/>
              <a:t>maana</a:t>
            </a:r>
            <a:r>
              <a:rPr lang="en-US" dirty="0" smtClean="0"/>
              <a:t> </a:t>
            </a:r>
            <a:r>
              <a:rPr lang="en-US" dirty="0" err="1" smtClean="0"/>
              <a:t>apendezwa</a:t>
            </a:r>
            <a:r>
              <a:rPr lang="en-US" dirty="0" smtClean="0"/>
              <a:t> </a:t>
            </a:r>
            <a:r>
              <a:rPr lang="en-US" dirty="0" err="1" smtClean="0"/>
              <a:t>naye</a:t>
            </a:r>
            <a:r>
              <a:rPr lang="en-US" dirty="0" smtClean="0"/>
              <a:t>"</a:t>
            </a:r>
            <a:r>
              <a:rPr lang="en-US" b="1" i="1" dirty="0" smtClean="0"/>
              <a:t>(</a:t>
            </a:r>
            <a:r>
              <a:rPr lang="en-US" b="1" i="1" dirty="0" err="1" smtClean="0"/>
              <a:t>Zaburi</a:t>
            </a:r>
            <a:r>
              <a:rPr lang="en-US" b="1" i="1" dirty="0" smtClean="0"/>
              <a:t> 22: 6 -8)</a:t>
            </a:r>
            <a:r>
              <a:rPr lang="en-US" dirty="0" smtClean="0"/>
              <a:t>.</a:t>
            </a:r>
            <a:endParaRPr lang="en-GB" dirty="0" smtClean="0"/>
          </a:p>
          <a:p>
            <a:r>
              <a:rPr lang="en-US" dirty="0" smtClean="0"/>
              <a:t> </a:t>
            </a:r>
            <a:endParaRPr lang="en-GB" dirty="0" smtClean="0"/>
          </a:p>
          <a:p>
            <a:r>
              <a:rPr lang="en-US" dirty="0" smtClean="0"/>
              <a:t>"…. </a:t>
            </a:r>
            <a:r>
              <a:rPr lang="en-US" dirty="0" err="1" smtClean="0"/>
              <a:t>Ulimi</a:t>
            </a:r>
            <a:r>
              <a:rPr lang="en-US" dirty="0" smtClean="0"/>
              <a:t> </a:t>
            </a:r>
            <a:r>
              <a:rPr lang="en-US" dirty="0" err="1" smtClean="0"/>
              <a:t>wangu</a:t>
            </a:r>
            <a:r>
              <a:rPr lang="en-US" dirty="0" smtClean="0"/>
              <a:t> </a:t>
            </a:r>
            <a:r>
              <a:rPr lang="en-US" dirty="0" err="1" smtClean="0"/>
              <a:t>waambatana</a:t>
            </a:r>
            <a:r>
              <a:rPr lang="en-US" dirty="0" smtClean="0"/>
              <a:t> na </a:t>
            </a:r>
            <a:r>
              <a:rPr lang="en-US" dirty="0" err="1" smtClean="0"/>
              <a:t>taya</a:t>
            </a:r>
            <a:r>
              <a:rPr lang="en-US" dirty="0" smtClean="0"/>
              <a:t> </a:t>
            </a:r>
            <a:r>
              <a:rPr lang="en-US" dirty="0" err="1" smtClean="0"/>
              <a:t>zangu</a:t>
            </a:r>
            <a:r>
              <a:rPr lang="en-US" dirty="0" smtClean="0"/>
              <a:t>; </a:t>
            </a:r>
            <a:r>
              <a:rPr lang="en-US" dirty="0" err="1" smtClean="0"/>
              <a:t>wamenizuia</a:t>
            </a:r>
            <a:r>
              <a:rPr lang="en-US" dirty="0" smtClean="0"/>
              <a:t> </a:t>
            </a:r>
            <a:r>
              <a:rPr lang="en-US" dirty="0" err="1" smtClean="0"/>
              <a:t>mikono</a:t>
            </a:r>
            <a:r>
              <a:rPr lang="en-US" dirty="0" smtClean="0"/>
              <a:t> na </a:t>
            </a:r>
            <a:r>
              <a:rPr lang="en-US" dirty="0" err="1" smtClean="0"/>
              <a:t>miguu</a:t>
            </a:r>
            <a:r>
              <a:rPr lang="en-US" dirty="0" smtClean="0"/>
              <a:t>"</a:t>
            </a:r>
            <a:r>
              <a:rPr lang="en-US" b="1" i="1" dirty="0" smtClean="0"/>
              <a:t>(</a:t>
            </a:r>
            <a:r>
              <a:rPr lang="en-US" b="1" i="1" dirty="0" err="1" smtClean="0"/>
              <a:t>Zab</a:t>
            </a:r>
            <a:r>
              <a:rPr lang="en-US" b="1" i="1" dirty="0" smtClean="0"/>
              <a:t>. 22:15,16)</a:t>
            </a:r>
            <a:endParaRPr lang="en-GB" dirty="0" smtClean="0"/>
          </a:p>
          <a:p>
            <a:r>
              <a:rPr lang="en-US" dirty="0" smtClean="0"/>
              <a:t> </a:t>
            </a:r>
            <a:endParaRPr lang="en-GB" dirty="0" smtClean="0"/>
          </a:p>
          <a:p>
            <a:r>
              <a:rPr lang="en-US" dirty="0" smtClean="0"/>
              <a:t>“</a:t>
            </a:r>
            <a:r>
              <a:rPr lang="en-US" dirty="0" err="1" smtClean="0"/>
              <a:t>Wanagawanya</a:t>
            </a:r>
            <a:r>
              <a:rPr lang="en-US" dirty="0" smtClean="0"/>
              <a:t> </a:t>
            </a:r>
            <a:r>
              <a:rPr lang="en-US" dirty="0" err="1" smtClean="0"/>
              <a:t>nguo</a:t>
            </a:r>
            <a:r>
              <a:rPr lang="en-US" dirty="0" smtClean="0"/>
              <a:t> </a:t>
            </a:r>
            <a:r>
              <a:rPr lang="en-US" dirty="0" err="1" smtClean="0"/>
              <a:t>zangu</a:t>
            </a:r>
            <a:r>
              <a:rPr lang="en-US" dirty="0" smtClean="0"/>
              <a:t>, na </a:t>
            </a:r>
            <a:r>
              <a:rPr lang="en-US" dirty="0" err="1" smtClean="0"/>
              <a:t>vazi</a:t>
            </a:r>
            <a:r>
              <a:rPr lang="en-US" dirty="0" smtClean="0"/>
              <a:t> </a:t>
            </a:r>
            <a:r>
              <a:rPr lang="en-US" dirty="0" err="1" smtClean="0"/>
              <a:t>langu</a:t>
            </a:r>
            <a:r>
              <a:rPr lang="en-US" dirty="0" smtClean="0"/>
              <a:t> </a:t>
            </a:r>
            <a:r>
              <a:rPr lang="en-US" dirty="0" err="1" smtClean="0"/>
              <a:t>wanalipigia</a:t>
            </a:r>
            <a:r>
              <a:rPr lang="en-US" dirty="0" smtClean="0"/>
              <a:t> </a:t>
            </a:r>
            <a:r>
              <a:rPr lang="en-US" dirty="0" err="1" smtClean="0"/>
              <a:t>kura</a:t>
            </a:r>
            <a:r>
              <a:rPr lang="en-US" dirty="0" smtClean="0"/>
              <a:t>"</a:t>
            </a:r>
            <a:r>
              <a:rPr lang="en-US" b="1" i="1" dirty="0" smtClean="0"/>
              <a:t>(</a:t>
            </a:r>
            <a:r>
              <a:rPr lang="en-US" b="1" i="1" dirty="0" err="1" smtClean="0"/>
              <a:t>Zab</a:t>
            </a:r>
            <a:r>
              <a:rPr lang="en-US" b="1" i="1" dirty="0" smtClean="0"/>
              <a:t>. 22: 18)</a:t>
            </a:r>
            <a:endParaRPr lang="en-GB" dirty="0" smtClean="0"/>
          </a:p>
          <a:p>
            <a:r>
              <a:rPr lang="en-US" dirty="0" smtClean="0"/>
              <a:t> </a:t>
            </a:r>
            <a:endParaRPr lang="en-GB" dirty="0" smtClean="0"/>
          </a:p>
          <a:p>
            <a:endParaRPr lang="en-GB" dirty="0"/>
          </a:p>
        </p:txBody>
      </p:sp>
      <p:sp>
        <p:nvSpPr>
          <p:cNvPr id="4" name="Content Placeholder 3"/>
          <p:cNvSpPr>
            <a:spLocks noGrp="1"/>
          </p:cNvSpPr>
          <p:nvPr>
            <p:ph sz="half" idx="2"/>
          </p:nvPr>
        </p:nvSpPr>
        <p:spPr>
          <a:xfrm>
            <a:off x="4648200" y="620688"/>
            <a:ext cx="4495800" cy="5734237"/>
          </a:xfrm>
        </p:spPr>
        <p:txBody>
          <a:bodyPr>
            <a:normAutofit fontScale="70000" lnSpcReduction="20000"/>
          </a:bodyPr>
          <a:lstStyle/>
          <a:p>
            <a:r>
              <a:rPr lang="en-US" b="1" dirty="0" err="1" smtClean="0"/>
              <a:t>Umetimilika</a:t>
            </a:r>
            <a:r>
              <a:rPr lang="en-US" b="1" dirty="0" smtClean="0"/>
              <a:t> </a:t>
            </a:r>
            <a:r>
              <a:rPr lang="en-US" b="1" dirty="0" err="1" smtClean="0"/>
              <a:t>kwa</a:t>
            </a:r>
            <a:r>
              <a:rPr lang="en-US" b="1" dirty="0" smtClean="0"/>
              <a:t> </a:t>
            </a:r>
            <a:r>
              <a:rPr lang="en-US" b="1" dirty="0" err="1" smtClean="0"/>
              <a:t>Kristo</a:t>
            </a:r>
            <a:endParaRPr lang="en-GB" dirty="0" smtClean="0"/>
          </a:p>
          <a:p>
            <a:endParaRPr lang="en-US" dirty="0" smtClean="0"/>
          </a:p>
          <a:p>
            <a:r>
              <a:rPr lang="en-US" dirty="0" err="1" smtClean="0"/>
              <a:t>Haya</a:t>
            </a:r>
            <a:r>
              <a:rPr lang="en-US" dirty="0" smtClean="0"/>
              <a:t> </a:t>
            </a:r>
            <a:r>
              <a:rPr lang="en-US" dirty="0" err="1" smtClean="0"/>
              <a:t>yalikuwa</a:t>
            </a:r>
            <a:r>
              <a:rPr lang="en-US" dirty="0" smtClean="0"/>
              <a:t> </a:t>
            </a:r>
            <a:r>
              <a:rPr lang="en-US" dirty="0" err="1" smtClean="0"/>
              <a:t>kabisa</a:t>
            </a:r>
            <a:r>
              <a:rPr lang="en-US" dirty="0" smtClean="0"/>
              <a:t> </a:t>
            </a:r>
            <a:r>
              <a:rPr lang="en-US" dirty="0" err="1" smtClean="0"/>
              <a:t>ni</a:t>
            </a:r>
            <a:r>
              <a:rPr lang="en-US" dirty="0" smtClean="0"/>
              <a:t> </a:t>
            </a:r>
            <a:r>
              <a:rPr lang="en-US" dirty="0" err="1" smtClean="0"/>
              <a:t>maneno</a:t>
            </a:r>
            <a:r>
              <a:rPr lang="en-US" dirty="0" smtClean="0"/>
              <a:t> </a:t>
            </a:r>
            <a:r>
              <a:rPr lang="en-US" dirty="0" err="1" smtClean="0"/>
              <a:t>ya</a:t>
            </a:r>
            <a:r>
              <a:rPr lang="en-US" dirty="0" smtClean="0"/>
              <a:t> </a:t>
            </a:r>
            <a:r>
              <a:rPr lang="en-US" dirty="0" err="1" smtClean="0"/>
              <a:t>Yesu</a:t>
            </a:r>
            <a:r>
              <a:rPr lang="en-US" dirty="0" smtClean="0"/>
              <a:t> </a:t>
            </a:r>
            <a:r>
              <a:rPr lang="en-US" dirty="0" err="1" smtClean="0"/>
              <a:t>palemsalabani</a:t>
            </a:r>
            <a:r>
              <a:rPr lang="en-US" dirty="0" smtClean="0"/>
              <a:t> </a:t>
            </a:r>
            <a:r>
              <a:rPr lang="en-US" b="1" i="1" dirty="0" smtClean="0"/>
              <a:t>(Math. 27: 46)</a:t>
            </a:r>
            <a:r>
              <a:rPr lang="en-US" dirty="0" smtClean="0"/>
              <a:t>.</a:t>
            </a:r>
            <a:endParaRPr lang="en-GB" dirty="0" smtClean="0"/>
          </a:p>
          <a:p>
            <a:r>
              <a:rPr lang="en-US" dirty="0" smtClean="0"/>
              <a:t> </a:t>
            </a:r>
            <a:endParaRPr lang="en-GB" dirty="0" smtClean="0"/>
          </a:p>
          <a:p>
            <a:r>
              <a:rPr lang="en-US" dirty="0" smtClean="0"/>
              <a:t>Israeli </a:t>
            </a:r>
            <a:r>
              <a:rPr lang="en-US" dirty="0" err="1" smtClean="0"/>
              <a:t>walimdharau</a:t>
            </a:r>
            <a:r>
              <a:rPr lang="en-US" dirty="0" smtClean="0"/>
              <a:t> </a:t>
            </a:r>
            <a:r>
              <a:rPr lang="en-US" dirty="0" err="1" smtClean="0"/>
              <a:t>Yesunao</a:t>
            </a:r>
            <a:r>
              <a:rPr lang="en-US" dirty="0" smtClean="0"/>
              <a:t> </a:t>
            </a:r>
            <a:r>
              <a:rPr lang="en-US" dirty="0" err="1" smtClean="0"/>
              <a:t>walimdhihaki</a:t>
            </a:r>
            <a:r>
              <a:rPr lang="en-US" dirty="0" smtClean="0"/>
              <a:t> </a:t>
            </a:r>
            <a:r>
              <a:rPr lang="en-US" b="1" i="1" dirty="0" smtClean="0"/>
              <a:t>(</a:t>
            </a:r>
            <a:r>
              <a:rPr lang="en-US" b="1" i="1" dirty="0" err="1" smtClean="0"/>
              <a:t>Luk</a:t>
            </a:r>
            <a:r>
              <a:rPr lang="en-US" b="1" i="1" dirty="0" smtClean="0"/>
              <a:t>. 23:35 8:53)</a:t>
            </a:r>
            <a:r>
              <a:rPr lang="en-US" dirty="0" smtClean="0"/>
              <a:t>; </a:t>
            </a:r>
            <a:r>
              <a:rPr lang="en-US" dirty="0" err="1" smtClean="0"/>
              <a:t>walitikisa</a:t>
            </a:r>
            <a:r>
              <a:rPr lang="en-US" dirty="0" smtClean="0"/>
              <a:t> </a:t>
            </a:r>
            <a:r>
              <a:rPr lang="en-US" dirty="0" err="1" smtClean="0"/>
              <a:t>vichwa</a:t>
            </a:r>
            <a:r>
              <a:rPr lang="en-US" dirty="0" smtClean="0"/>
              <a:t> </a:t>
            </a:r>
            <a:r>
              <a:rPr lang="en-US" dirty="0" err="1" smtClean="0"/>
              <a:t>vyao</a:t>
            </a:r>
            <a:r>
              <a:rPr lang="en-US" dirty="0" smtClean="0"/>
              <a:t> </a:t>
            </a:r>
            <a:r>
              <a:rPr lang="en-US" b="1" i="1" dirty="0" smtClean="0"/>
              <a:t>(Math.27:39),</a:t>
            </a:r>
            <a:r>
              <a:rPr lang="en-US" dirty="0" smtClean="0"/>
              <a:t> </a:t>
            </a:r>
            <a:r>
              <a:rPr lang="en-US" dirty="0" err="1" smtClean="0"/>
              <a:t>walisema</a:t>
            </a:r>
            <a:r>
              <a:rPr lang="en-US" dirty="0" smtClean="0"/>
              <a:t> </a:t>
            </a:r>
            <a:r>
              <a:rPr lang="en-US" dirty="0" err="1" smtClean="0"/>
              <a:t>haya</a:t>
            </a:r>
            <a:r>
              <a:rPr lang="en-US" dirty="0" smtClean="0"/>
              <a:t> </a:t>
            </a:r>
            <a:r>
              <a:rPr lang="en-US" dirty="0" err="1" smtClean="0"/>
              <a:t>maneno</a:t>
            </a:r>
            <a:r>
              <a:rPr lang="en-US" dirty="0" smtClean="0"/>
              <a:t> </a:t>
            </a:r>
            <a:r>
              <a:rPr lang="en-US" dirty="0" err="1" smtClean="0"/>
              <a:t>alipokuwa</a:t>
            </a:r>
            <a:r>
              <a:rPr lang="en-US" dirty="0" smtClean="0"/>
              <a:t> </a:t>
            </a:r>
            <a:r>
              <a:rPr lang="en-US" dirty="0" err="1" smtClean="0"/>
              <a:t>msalabani</a:t>
            </a:r>
            <a:r>
              <a:rPr lang="en-US" dirty="0" smtClean="0"/>
              <a:t> </a:t>
            </a:r>
            <a:r>
              <a:rPr lang="en-US" b="1" i="1" dirty="0" smtClean="0"/>
              <a:t>(Math. 27:43).</a:t>
            </a:r>
            <a:endParaRPr lang="en-GB" dirty="0" smtClean="0"/>
          </a:p>
          <a:p>
            <a:r>
              <a:rPr lang="en-US" dirty="0" smtClean="0"/>
              <a:t> </a:t>
            </a:r>
            <a:endParaRPr lang="en-GB" dirty="0" smtClean="0"/>
          </a:p>
          <a:p>
            <a:endParaRPr lang="en-US" dirty="0" smtClean="0"/>
          </a:p>
          <a:p>
            <a:endParaRPr lang="en-US" dirty="0" smtClean="0"/>
          </a:p>
          <a:p>
            <a:r>
              <a:rPr lang="en-US" dirty="0" err="1" smtClean="0"/>
              <a:t>Huu</a:t>
            </a:r>
            <a:r>
              <a:rPr lang="en-US" dirty="0" smtClean="0"/>
              <a:t> </a:t>
            </a:r>
            <a:r>
              <a:rPr lang="en-US" dirty="0" err="1" smtClean="0"/>
              <a:t>ulitimia</a:t>
            </a:r>
            <a:r>
              <a:rPr lang="en-US" dirty="0" smtClean="0"/>
              <a:t> </a:t>
            </a:r>
            <a:r>
              <a:rPr lang="en-US" dirty="0" err="1" smtClean="0"/>
              <a:t>Kristo</a:t>
            </a:r>
            <a:r>
              <a:rPr lang="en-US" dirty="0" smtClean="0"/>
              <a:t>)</a:t>
            </a:r>
            <a:r>
              <a:rPr lang="en-US" dirty="0" err="1" smtClean="0"/>
              <a:t>alipokuwa</a:t>
            </a:r>
            <a:r>
              <a:rPr lang="en-US" dirty="0" smtClean="0"/>
              <a:t> na </a:t>
            </a:r>
            <a:r>
              <a:rPr lang="en-US" dirty="0" err="1" smtClean="0"/>
              <a:t>kiu</a:t>
            </a:r>
            <a:r>
              <a:rPr lang="en-US" dirty="0" smtClean="0"/>
              <a:t> </a:t>
            </a:r>
            <a:r>
              <a:rPr lang="en-US" dirty="0" err="1" smtClean="0"/>
              <a:t>msalabani</a:t>
            </a:r>
            <a:r>
              <a:rPr lang="en-US" dirty="0" smtClean="0"/>
              <a:t> </a:t>
            </a:r>
            <a:r>
              <a:rPr lang="en-US" b="1" i="1" dirty="0" smtClean="0"/>
              <a:t>(Yn.19:28)</a:t>
            </a:r>
            <a:r>
              <a:rPr lang="en-US" dirty="0" smtClean="0"/>
              <a:t>. </a:t>
            </a:r>
            <a:r>
              <a:rPr lang="en-US" dirty="0" err="1" smtClean="0"/>
              <a:t>Kuzuiwa</a:t>
            </a:r>
            <a:r>
              <a:rPr lang="en-US" dirty="0" smtClean="0"/>
              <a:t> </a:t>
            </a:r>
            <a:r>
              <a:rPr lang="en-US" dirty="0" err="1" smtClean="0"/>
              <a:t>mikono</a:t>
            </a:r>
            <a:r>
              <a:rPr lang="en-US" dirty="0" smtClean="0"/>
              <a:t> na </a:t>
            </a:r>
            <a:r>
              <a:rPr lang="en-US" dirty="0" err="1" smtClean="0"/>
              <a:t>miguu</a:t>
            </a:r>
            <a:r>
              <a:rPr lang="en-US" dirty="0" smtClean="0"/>
              <a:t> </a:t>
            </a:r>
            <a:r>
              <a:rPr lang="en-US" dirty="0" err="1" smtClean="0"/>
              <a:t>ni</a:t>
            </a:r>
            <a:r>
              <a:rPr lang="en-US" dirty="0" smtClean="0"/>
              <a:t> </a:t>
            </a:r>
            <a:r>
              <a:rPr lang="en-US" dirty="0" err="1" smtClean="0"/>
              <a:t>tendo</a:t>
            </a:r>
            <a:r>
              <a:rPr lang="en-US" dirty="0" smtClean="0"/>
              <a:t> la </a:t>
            </a:r>
            <a:r>
              <a:rPr lang="en-US" dirty="0" err="1" smtClean="0"/>
              <a:t>kusulubiwa</a:t>
            </a:r>
            <a:r>
              <a:rPr lang="en-US" dirty="0" smtClean="0"/>
              <a:t> </a:t>
            </a:r>
            <a:r>
              <a:rPr lang="en-US" dirty="0" err="1" smtClean="0"/>
              <a:t>ambalo</a:t>
            </a:r>
            <a:r>
              <a:rPr lang="en-US" dirty="0" smtClean="0"/>
              <a:t> </a:t>
            </a:r>
            <a:r>
              <a:rPr lang="en-US" dirty="0" err="1" smtClean="0"/>
              <a:t>limetajwa</a:t>
            </a:r>
            <a:r>
              <a:rPr lang="en-US" dirty="0" smtClean="0"/>
              <a:t>.</a:t>
            </a:r>
          </a:p>
          <a:p>
            <a:endParaRPr lang="en-US" dirty="0" smtClean="0"/>
          </a:p>
          <a:p>
            <a:r>
              <a:rPr lang="en-US" dirty="0" err="1" smtClean="0"/>
              <a:t>Utimilifu</a:t>
            </a:r>
            <a:r>
              <a:rPr lang="en-US" dirty="0" smtClean="0"/>
              <a:t> </a:t>
            </a:r>
            <a:r>
              <a:rPr lang="en-US" dirty="0" err="1" smtClean="0"/>
              <a:t>kabisa</a:t>
            </a:r>
            <a:r>
              <a:rPr lang="en-US" dirty="0" smtClean="0"/>
              <a:t> </a:t>
            </a:r>
            <a:r>
              <a:rPr lang="en-US" dirty="0" err="1" smtClean="0"/>
              <a:t>wa</a:t>
            </a:r>
            <a:r>
              <a:rPr lang="en-US" dirty="0" smtClean="0"/>
              <a:t> </a:t>
            </a:r>
            <a:r>
              <a:rPr lang="en-US" dirty="0" err="1" smtClean="0"/>
              <a:t>huu</a:t>
            </a:r>
            <a:r>
              <a:rPr lang="en-US" dirty="0" smtClean="0"/>
              <a:t> </a:t>
            </a:r>
            <a:r>
              <a:rPr lang="en-US" dirty="0" err="1" smtClean="0"/>
              <a:t>unapatikana</a:t>
            </a:r>
            <a:r>
              <a:rPr lang="en-US" dirty="0" smtClean="0"/>
              <a:t> </a:t>
            </a:r>
            <a:r>
              <a:rPr lang="en-US" dirty="0" err="1" smtClean="0"/>
              <a:t>katika</a:t>
            </a:r>
            <a:r>
              <a:rPr lang="en-US" dirty="0" smtClean="0"/>
              <a:t> </a:t>
            </a:r>
            <a:r>
              <a:rPr lang="en-US" b="1" i="1" dirty="0" err="1" smtClean="0"/>
              <a:t>Mathayo</a:t>
            </a:r>
            <a:r>
              <a:rPr lang="en-US" b="1" i="1" dirty="0" smtClean="0"/>
              <a:t>. 27:35.</a:t>
            </a:r>
            <a:endParaRPr lang="en-GB" dirty="0" smtClean="0"/>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7.2  The Virgin Birth</a:t>
            </a:r>
          </a:p>
        </p:txBody>
      </p:sp>
      <p:sp>
        <p:nvSpPr>
          <p:cNvPr id="3" name="Content Placeholder 2"/>
          <p:cNvSpPr>
            <a:spLocks noGrp="1"/>
          </p:cNvSpPr>
          <p:nvPr>
            <p:ph idx="1"/>
          </p:nvPr>
        </p:nvSpPr>
        <p:spPr/>
        <p:txBody>
          <a:bodyPr/>
          <a:lstStyle/>
          <a:p>
            <a:r>
              <a:rPr lang="en-US" sz="4400" b="1" dirty="0" err="1" smtClean="0"/>
              <a:t>Kuzaliwa</a:t>
            </a:r>
            <a:r>
              <a:rPr lang="en-US" sz="4400" b="1" dirty="0" smtClean="0"/>
              <a:t> na </a:t>
            </a:r>
            <a:r>
              <a:rPr lang="en-US" sz="4400" b="1" dirty="0" err="1" smtClean="0"/>
              <a:t>Bikira</a:t>
            </a:r>
            <a:endParaRPr lang="en-GB" sz="4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Conception of </a:t>
            </a:r>
            <a:r>
              <a:rPr lang="en-GB" dirty="0" smtClean="0"/>
              <a:t>Jesus / </a:t>
            </a:r>
            <a:r>
              <a:rPr lang="en-US" b="1" dirty="0" smtClean="0"/>
              <a:t>MTUNGO WA MIMBA YA YESU</a:t>
            </a:r>
            <a:r>
              <a:rPr lang="en-GB" dirty="0" smtClean="0"/>
              <a:t/>
            </a:r>
            <a:br>
              <a:rPr lang="en-GB" dirty="0" smtClean="0"/>
            </a:br>
            <a:endParaRPr lang="en-GB" dirty="0"/>
          </a:p>
        </p:txBody>
      </p:sp>
      <p:sp>
        <p:nvSpPr>
          <p:cNvPr id="3" name="Content Placeholder 2"/>
          <p:cNvSpPr>
            <a:spLocks noGrp="1"/>
          </p:cNvSpPr>
          <p:nvPr>
            <p:ph idx="1"/>
          </p:nvPr>
        </p:nvSpPr>
        <p:spPr/>
        <p:txBody>
          <a:bodyPr>
            <a:normAutofit/>
          </a:bodyPr>
          <a:lstStyle/>
          <a:p>
            <a:r>
              <a:rPr lang="en-US" dirty="0" err="1" smtClean="0"/>
              <a:t>Malaika</a:t>
            </a:r>
            <a:r>
              <a:rPr lang="en-US" dirty="0" smtClean="0"/>
              <a:t> </a:t>
            </a:r>
            <a:r>
              <a:rPr lang="en-US" dirty="0" err="1" smtClean="0"/>
              <a:t>Gabrieli</a:t>
            </a:r>
            <a:r>
              <a:rPr lang="en-US" dirty="0" smtClean="0"/>
              <a:t> </a:t>
            </a:r>
            <a:r>
              <a:rPr lang="en-US" dirty="0" err="1" smtClean="0"/>
              <a:t>akamtokea</a:t>
            </a:r>
            <a:r>
              <a:rPr lang="en-US" dirty="0" smtClean="0"/>
              <a:t> </a:t>
            </a:r>
            <a:r>
              <a:rPr lang="en-US" dirty="0" err="1" smtClean="0"/>
              <a:t>Mariamu</a:t>
            </a:r>
            <a:r>
              <a:rPr lang="en-US" dirty="0" smtClean="0"/>
              <a:t> na </a:t>
            </a:r>
            <a:r>
              <a:rPr lang="en-US" dirty="0" err="1" smtClean="0"/>
              <a:t>ujumbe</a:t>
            </a:r>
            <a:r>
              <a:rPr lang="en-US" dirty="0" smtClean="0"/>
              <a:t> </a:t>
            </a:r>
            <a:r>
              <a:rPr lang="en-US" dirty="0" err="1" smtClean="0"/>
              <a:t>kuwa"tazama</a:t>
            </a:r>
            <a:r>
              <a:rPr lang="en-US" dirty="0" smtClean="0"/>
              <a:t>, </a:t>
            </a:r>
            <a:r>
              <a:rPr lang="en-US" dirty="0" err="1" smtClean="0"/>
              <a:t>utachukua</a:t>
            </a:r>
            <a:r>
              <a:rPr lang="en-US" dirty="0" smtClean="0"/>
              <a:t> </a:t>
            </a:r>
            <a:r>
              <a:rPr lang="en-US" dirty="0" err="1" smtClean="0"/>
              <a:t>mimba</a:t>
            </a:r>
            <a:r>
              <a:rPr lang="en-US" dirty="0" smtClean="0"/>
              <a:t> na </a:t>
            </a:r>
            <a:r>
              <a:rPr lang="en-US" dirty="0" err="1" smtClean="0"/>
              <a:t>kuzaa</a:t>
            </a:r>
            <a:r>
              <a:rPr lang="en-US" dirty="0" smtClean="0"/>
              <a:t> </a:t>
            </a:r>
            <a:r>
              <a:rPr lang="en-US" dirty="0" err="1" smtClean="0"/>
              <a:t>mtoto</a:t>
            </a:r>
            <a:r>
              <a:rPr lang="en-US" dirty="0" smtClean="0"/>
              <a:t> </a:t>
            </a:r>
            <a:r>
              <a:rPr lang="en-US" dirty="0" err="1" smtClean="0"/>
              <a:t>mwanamume</a:t>
            </a:r>
            <a:r>
              <a:rPr lang="en-US" dirty="0" smtClean="0"/>
              <a:t>; na </a:t>
            </a:r>
            <a:r>
              <a:rPr lang="en-US" dirty="0" err="1" smtClean="0"/>
              <a:t>jina</a:t>
            </a:r>
            <a:r>
              <a:rPr lang="en-US" dirty="0" smtClean="0"/>
              <a:t> lake </a:t>
            </a:r>
            <a:r>
              <a:rPr lang="en-US" dirty="0" err="1" smtClean="0"/>
              <a:t>utamwita</a:t>
            </a:r>
            <a:r>
              <a:rPr lang="en-US" dirty="0" smtClean="0"/>
              <a:t> </a:t>
            </a:r>
            <a:r>
              <a:rPr lang="en-US" dirty="0" err="1" smtClean="0"/>
              <a:t>Yesu</a:t>
            </a:r>
            <a:r>
              <a:rPr lang="en-US" dirty="0" smtClean="0"/>
              <a:t>. </a:t>
            </a:r>
            <a:r>
              <a:rPr lang="en-US" dirty="0" err="1" smtClean="0"/>
              <a:t>Huyu</a:t>
            </a:r>
            <a:r>
              <a:rPr lang="en-US" dirty="0" smtClean="0"/>
              <a:t>  </a:t>
            </a:r>
            <a:r>
              <a:rPr lang="en-US" dirty="0" err="1" smtClean="0"/>
              <a:t>atakuwa</a:t>
            </a:r>
            <a:r>
              <a:rPr lang="en-US" dirty="0" smtClean="0"/>
              <a:t> </a:t>
            </a:r>
            <a:r>
              <a:rPr lang="en-US" dirty="0" err="1" smtClean="0"/>
              <a:t>Mkuu</a:t>
            </a:r>
            <a:r>
              <a:rPr lang="en-US" dirty="0" smtClean="0"/>
              <a:t>, </a:t>
            </a:r>
            <a:r>
              <a:rPr lang="en-US" dirty="0" err="1" smtClean="0"/>
              <a:t>ataitwa</a:t>
            </a:r>
            <a:r>
              <a:rPr lang="en-US" dirty="0" smtClean="0"/>
              <a:t> </a:t>
            </a:r>
            <a:r>
              <a:rPr lang="en-US" dirty="0" err="1" smtClean="0"/>
              <a:t>mwana</a:t>
            </a:r>
            <a:r>
              <a:rPr lang="en-US" dirty="0" smtClean="0"/>
              <a:t> </a:t>
            </a:r>
            <a:r>
              <a:rPr lang="en-US" dirty="0" err="1" smtClean="0"/>
              <a:t>wa</a:t>
            </a:r>
            <a:r>
              <a:rPr lang="en-US" dirty="0" smtClean="0"/>
              <a:t>  </a:t>
            </a:r>
            <a:r>
              <a:rPr lang="en-US" dirty="0" err="1" smtClean="0"/>
              <a:t>Aliye</a:t>
            </a:r>
            <a:r>
              <a:rPr lang="en-US" dirty="0" smtClean="0"/>
              <a:t> </a:t>
            </a:r>
            <a:r>
              <a:rPr lang="en-US" dirty="0" err="1" smtClean="0"/>
              <a:t>juu</a:t>
            </a:r>
            <a:r>
              <a:rPr lang="en-US" dirty="0" smtClean="0"/>
              <a:t> ……. </a:t>
            </a:r>
            <a:r>
              <a:rPr lang="en-US" dirty="0" err="1" smtClean="0"/>
              <a:t>Mariamu</a:t>
            </a:r>
            <a:r>
              <a:rPr lang="en-US" dirty="0" smtClean="0"/>
              <a:t> </a:t>
            </a:r>
            <a:r>
              <a:rPr lang="en-US" dirty="0" err="1" smtClean="0"/>
              <a:t>akamwambia</a:t>
            </a:r>
            <a:r>
              <a:rPr lang="en-US" dirty="0" smtClean="0"/>
              <a:t> </a:t>
            </a:r>
            <a:r>
              <a:rPr lang="en-US" dirty="0" err="1" smtClean="0"/>
              <a:t>Malaika</a:t>
            </a:r>
            <a:r>
              <a:rPr lang="en-US" dirty="0" smtClean="0"/>
              <a:t>, </a:t>
            </a:r>
            <a:r>
              <a:rPr lang="en-US" dirty="0" err="1" smtClean="0"/>
              <a:t>Litakuwaje</a:t>
            </a:r>
            <a:r>
              <a:rPr lang="en-US" dirty="0" smtClean="0"/>
              <a:t> </a:t>
            </a:r>
            <a:r>
              <a:rPr lang="en-US" dirty="0" err="1" smtClean="0"/>
              <a:t>neno</a:t>
            </a:r>
            <a:r>
              <a:rPr lang="en-US" dirty="0" smtClean="0"/>
              <a:t> </a:t>
            </a:r>
            <a:r>
              <a:rPr lang="en-US" dirty="0" err="1" smtClean="0"/>
              <a:t>hili</a:t>
            </a:r>
            <a:r>
              <a:rPr lang="en-US" dirty="0" smtClean="0"/>
              <a:t>, </a:t>
            </a:r>
            <a:r>
              <a:rPr lang="en-US" dirty="0" err="1" smtClean="0"/>
              <a:t>maana</a:t>
            </a:r>
            <a:r>
              <a:rPr lang="en-US" dirty="0" smtClean="0"/>
              <a:t> </a:t>
            </a:r>
            <a:r>
              <a:rPr lang="en-US" dirty="0" err="1" smtClean="0"/>
              <a:t>sijuimume</a:t>
            </a:r>
            <a:r>
              <a:rPr lang="en-US" dirty="0" smtClean="0"/>
              <a:t> ? (</a:t>
            </a:r>
            <a:r>
              <a:rPr lang="en-US" dirty="0" err="1" smtClean="0"/>
              <a:t>Yaani</a:t>
            </a:r>
            <a:r>
              <a:rPr lang="en-US" dirty="0" smtClean="0"/>
              <a:t>, </a:t>
            </a:r>
            <a:r>
              <a:rPr lang="en-US" dirty="0" err="1" smtClean="0"/>
              <a:t>alikuwa</a:t>
            </a:r>
            <a:r>
              <a:rPr lang="en-US" dirty="0" smtClean="0"/>
              <a:t> </a:t>
            </a:r>
            <a:r>
              <a:rPr lang="en-US" dirty="0" err="1" smtClean="0"/>
              <a:t>bikira</a:t>
            </a:r>
            <a:r>
              <a:rPr lang="en-US" dirty="0" smtClean="0"/>
              <a:t>). </a:t>
            </a:r>
            <a:r>
              <a:rPr lang="en-US" dirty="0" err="1" smtClean="0"/>
              <a:t>Malaika</a:t>
            </a:r>
            <a:r>
              <a:rPr lang="en-US" dirty="0" smtClean="0"/>
              <a:t> </a:t>
            </a:r>
            <a:r>
              <a:rPr lang="en-US" dirty="0" err="1" smtClean="0"/>
              <a:t>akajibu</a:t>
            </a:r>
            <a:r>
              <a:rPr lang="en-US" dirty="0" smtClean="0"/>
              <a:t> </a:t>
            </a:r>
            <a:r>
              <a:rPr lang="en-US" dirty="0" err="1" smtClean="0"/>
              <a:t>akamwambia</a:t>
            </a:r>
            <a:r>
              <a:rPr lang="en-US" dirty="0" smtClean="0"/>
              <a:t>, </a:t>
            </a:r>
            <a:r>
              <a:rPr lang="en-US" dirty="0" err="1" smtClean="0"/>
              <a:t>Roho</a:t>
            </a:r>
            <a:r>
              <a:rPr lang="en-US" dirty="0" smtClean="0"/>
              <a:t> </a:t>
            </a:r>
            <a:r>
              <a:rPr lang="en-US" dirty="0" err="1" smtClean="0"/>
              <a:t>Mtakatifu</a:t>
            </a:r>
            <a:r>
              <a:rPr lang="en-US" dirty="0" smtClean="0"/>
              <a:t> </a:t>
            </a:r>
            <a:r>
              <a:rPr lang="en-US" dirty="0" err="1" smtClean="0"/>
              <a:t>atakujilia</a:t>
            </a:r>
            <a:r>
              <a:rPr lang="en-US" dirty="0" smtClean="0"/>
              <a:t> </a:t>
            </a:r>
            <a:r>
              <a:rPr lang="en-US" dirty="0" err="1" smtClean="0"/>
              <a:t>juu</a:t>
            </a:r>
            <a:r>
              <a:rPr lang="en-US" dirty="0" smtClean="0"/>
              <a:t> </a:t>
            </a:r>
            <a:r>
              <a:rPr lang="en-US" dirty="0" err="1" smtClean="0"/>
              <a:t>yako</a:t>
            </a:r>
            <a:r>
              <a:rPr lang="en-US" dirty="0" smtClean="0"/>
              <a:t>, na </a:t>
            </a:r>
            <a:r>
              <a:rPr lang="en-US" dirty="0" err="1" smtClean="0"/>
              <a:t>nguvu</a:t>
            </a:r>
            <a:r>
              <a:rPr lang="en-US" dirty="0" smtClean="0"/>
              <a:t> </a:t>
            </a:r>
            <a:r>
              <a:rPr lang="en-US" dirty="0" err="1" smtClean="0"/>
              <a:t>zake</a:t>
            </a:r>
            <a:r>
              <a:rPr lang="en-US" dirty="0" smtClean="0"/>
              <a:t> </a:t>
            </a:r>
            <a:r>
              <a:rPr lang="en-US" dirty="0" err="1" smtClean="0"/>
              <a:t>aliye</a:t>
            </a:r>
            <a:r>
              <a:rPr lang="en-US" dirty="0" smtClean="0"/>
              <a:t> </a:t>
            </a:r>
            <a:r>
              <a:rPr lang="en-US" dirty="0" err="1" smtClean="0"/>
              <a:t>juu</a:t>
            </a:r>
            <a:r>
              <a:rPr lang="en-US" dirty="0" smtClean="0"/>
              <a:t> </a:t>
            </a:r>
            <a:r>
              <a:rPr lang="en-US" dirty="0" err="1" smtClean="0"/>
              <a:t>zitakufunika</a:t>
            </a:r>
            <a:r>
              <a:rPr lang="en-US" dirty="0" smtClean="0"/>
              <a:t> </a:t>
            </a:r>
            <a:r>
              <a:rPr lang="en-US" dirty="0" err="1" smtClean="0"/>
              <a:t>kama</a:t>
            </a:r>
            <a:r>
              <a:rPr lang="en-US" dirty="0" smtClean="0"/>
              <a:t> </a:t>
            </a:r>
            <a:r>
              <a:rPr lang="en-US" dirty="0" err="1" smtClean="0"/>
              <a:t>kivuli</a:t>
            </a:r>
            <a:r>
              <a:rPr lang="en-US" dirty="0" smtClean="0"/>
              <a:t>; </a:t>
            </a:r>
            <a:r>
              <a:rPr lang="en-US" dirty="0" err="1" smtClean="0"/>
              <a:t>kwa</a:t>
            </a:r>
            <a:r>
              <a:rPr lang="en-US" dirty="0" smtClean="0"/>
              <a:t> </a:t>
            </a:r>
            <a:r>
              <a:rPr lang="en-US" dirty="0" err="1" smtClean="0"/>
              <a:t>sababu</a:t>
            </a:r>
            <a:r>
              <a:rPr lang="en-US" dirty="0" smtClean="0"/>
              <a:t> </a:t>
            </a:r>
            <a:r>
              <a:rPr lang="en-US" dirty="0" err="1" smtClean="0"/>
              <a:t>hiyo</a:t>
            </a:r>
            <a:r>
              <a:rPr lang="en-US" dirty="0" smtClean="0"/>
              <a:t> </a:t>
            </a:r>
            <a:r>
              <a:rPr lang="en-US" dirty="0" err="1" smtClean="0"/>
              <a:t>hicho</a:t>
            </a:r>
            <a:r>
              <a:rPr lang="en-US" dirty="0" smtClean="0"/>
              <a:t> </a:t>
            </a:r>
            <a:r>
              <a:rPr lang="en-US" dirty="0" err="1" smtClean="0"/>
              <a:t>kitakachozaliwa</a:t>
            </a:r>
            <a:r>
              <a:rPr lang="en-US" dirty="0" smtClean="0"/>
              <a:t> </a:t>
            </a:r>
            <a:r>
              <a:rPr lang="en-US" dirty="0" err="1" smtClean="0"/>
              <a:t>kitaitwa</a:t>
            </a:r>
            <a:r>
              <a:rPr lang="en-US" dirty="0" smtClean="0"/>
              <a:t> </a:t>
            </a:r>
            <a:r>
              <a:rPr lang="en-US" dirty="0" err="1" smtClean="0"/>
              <a:t>kitakatifu</a:t>
            </a:r>
            <a:r>
              <a:rPr lang="en-US" dirty="0" smtClean="0"/>
              <a:t>, </a:t>
            </a:r>
            <a:r>
              <a:rPr lang="en-US" dirty="0" err="1" smtClean="0"/>
              <a:t>Mwana</a:t>
            </a:r>
            <a:r>
              <a:rPr lang="en-US" dirty="0" smtClean="0"/>
              <a:t> </a:t>
            </a:r>
            <a:r>
              <a:rPr lang="en-US" dirty="0" err="1" smtClean="0"/>
              <a:t>wa</a:t>
            </a:r>
            <a:r>
              <a:rPr lang="en-US" dirty="0" smtClean="0"/>
              <a:t> </a:t>
            </a:r>
            <a:r>
              <a:rPr lang="en-US" dirty="0" err="1" smtClean="0"/>
              <a:t>Mungu</a:t>
            </a:r>
            <a:r>
              <a:rPr lang="en-US" dirty="0" smtClean="0"/>
              <a:t>"</a:t>
            </a:r>
            <a:r>
              <a:rPr lang="en-US" b="1" i="1" dirty="0" smtClean="0"/>
              <a:t>(</a:t>
            </a:r>
            <a:r>
              <a:rPr lang="en-US" b="1" i="1" dirty="0" err="1" smtClean="0"/>
              <a:t>Luk</a:t>
            </a:r>
            <a:r>
              <a:rPr lang="en-US" b="1" i="1" dirty="0" smtClean="0"/>
              <a:t>. 1: 31 -35)</a:t>
            </a:r>
            <a:endParaRPr lang="en-GB" dirty="0" smtClean="0"/>
          </a:p>
          <a:p>
            <a:endParaRPr lang="en-GB" i="1"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 Pre-existence of Jesus</a:t>
            </a:r>
            <a:endParaRPr lang="en-GB" dirty="0"/>
          </a:p>
        </p:txBody>
      </p:sp>
      <p:sp>
        <p:nvSpPr>
          <p:cNvPr id="3" name="Content Placeholder 2"/>
          <p:cNvSpPr>
            <a:spLocks noGrp="1"/>
          </p:cNvSpPr>
          <p:nvPr>
            <p:ph idx="1"/>
          </p:nvPr>
        </p:nvSpPr>
        <p:spPr/>
        <p:txBody>
          <a:bodyPr>
            <a:normAutofit/>
          </a:bodyPr>
          <a:lstStyle/>
          <a:p>
            <a:r>
              <a:rPr lang="en-US" dirty="0" err="1" smtClean="0"/>
              <a:t>Yesu</a:t>
            </a:r>
            <a:r>
              <a:rPr lang="en-US" dirty="0" smtClean="0"/>
              <a:t> </a:t>
            </a:r>
            <a:r>
              <a:rPr lang="en-US" dirty="0" err="1" smtClean="0"/>
              <a:t>alikuwa</a:t>
            </a:r>
            <a:r>
              <a:rPr lang="en-US" dirty="0" smtClean="0"/>
              <a:t> </a:t>
            </a:r>
            <a:r>
              <a:rPr lang="en-US" dirty="0" err="1" smtClean="0"/>
              <a:t>ni"Shina</a:t>
            </a:r>
            <a:r>
              <a:rPr lang="en-US" dirty="0" smtClean="0"/>
              <a:t> na </a:t>
            </a:r>
            <a:r>
              <a:rPr lang="en-US" dirty="0" err="1" smtClean="0"/>
              <a:t>mzao</a:t>
            </a:r>
            <a:r>
              <a:rPr lang="en-US" dirty="0" smtClean="0"/>
              <a:t> </a:t>
            </a:r>
            <a:r>
              <a:rPr lang="en-US" dirty="0" err="1" smtClean="0"/>
              <a:t>wa</a:t>
            </a:r>
            <a:r>
              <a:rPr lang="en-US" dirty="0" smtClean="0"/>
              <a:t> </a:t>
            </a:r>
            <a:r>
              <a:rPr lang="en-US" dirty="0" err="1" smtClean="0"/>
              <a:t>Daudi</a:t>
            </a:r>
            <a:r>
              <a:rPr lang="en-US" dirty="0" smtClean="0"/>
              <a:t>"</a:t>
            </a:r>
            <a:r>
              <a:rPr lang="en-US" b="1" i="1" dirty="0" smtClean="0"/>
              <a:t>(</a:t>
            </a:r>
            <a:r>
              <a:rPr lang="en-US" b="1" i="1" dirty="0" err="1" smtClean="0"/>
              <a:t>Uf</a:t>
            </a:r>
            <a:r>
              <a:rPr lang="en-US" b="1" i="1" dirty="0" smtClean="0"/>
              <a:t>. 22: 16)</a:t>
            </a:r>
            <a:r>
              <a:rPr lang="en-US" dirty="0" smtClean="0"/>
              <a:t>, </a:t>
            </a:r>
            <a:r>
              <a:rPr lang="en-US" dirty="0" err="1" smtClean="0"/>
              <a:t>neno</a:t>
            </a:r>
            <a:r>
              <a:rPr lang="en-US" dirty="0" smtClean="0"/>
              <a:t> la </a:t>
            </a:r>
            <a:r>
              <a:rPr lang="en-US" dirty="0" err="1" smtClean="0"/>
              <a:t>Kigriki'genos</a:t>
            </a:r>
            <a:r>
              <a:rPr lang="en-US" dirty="0" smtClean="0"/>
              <a:t>’ </a:t>
            </a:r>
            <a:r>
              <a:rPr lang="en-US" dirty="0" err="1" smtClean="0"/>
              <a:t>linadokeza</a:t>
            </a:r>
            <a:r>
              <a:rPr lang="en-US" dirty="0" smtClean="0"/>
              <a:t> </a:t>
            </a:r>
            <a:r>
              <a:rPr lang="en-US" dirty="0" err="1" smtClean="0"/>
              <a:t>kwamba</a:t>
            </a:r>
            <a:r>
              <a:rPr lang="en-US" dirty="0" smtClean="0"/>
              <a:t> </a:t>
            </a:r>
            <a:r>
              <a:rPr lang="en-US" dirty="0" err="1" smtClean="0"/>
              <a:t>Yesu'alizaliwa</a:t>
            </a:r>
            <a:r>
              <a:rPr lang="en-US" dirty="0" smtClean="0"/>
              <a:t> </a:t>
            </a:r>
            <a:r>
              <a:rPr lang="en-US" dirty="0" err="1" smtClean="0"/>
              <a:t>toka</a:t>
            </a:r>
            <a:r>
              <a:rPr lang="en-US" dirty="0" smtClean="0"/>
              <a:t>’ </a:t>
            </a:r>
            <a:r>
              <a:rPr lang="en-US" dirty="0" err="1" smtClean="0"/>
              <a:t>kwa</a:t>
            </a:r>
            <a:r>
              <a:rPr lang="en-US" dirty="0" smtClean="0"/>
              <a:t> </a:t>
            </a:r>
            <a:r>
              <a:rPr lang="en-US" dirty="0" err="1" smtClean="0"/>
              <a:t>Daudi</a:t>
            </a:r>
            <a:r>
              <a:rPr lang="en-US" dirty="0" smtClean="0"/>
              <a:t>.</a:t>
            </a:r>
          </a:p>
          <a:p>
            <a:r>
              <a:rPr lang="en-US" dirty="0" err="1" smtClean="0"/>
              <a:t>Ikiwa</a:t>
            </a:r>
            <a:r>
              <a:rPr lang="en-US" dirty="0" smtClean="0"/>
              <a:t> </a:t>
            </a:r>
            <a:r>
              <a:rPr lang="en-US" dirty="0" err="1" smtClean="0"/>
              <a:t>Yesu</a:t>
            </a:r>
            <a:r>
              <a:rPr lang="en-US" dirty="0" smtClean="0"/>
              <a:t> </a:t>
            </a:r>
            <a:r>
              <a:rPr lang="en-US" dirty="0" err="1" smtClean="0"/>
              <a:t>alikuwa'mimba</a:t>
            </a:r>
            <a:r>
              <a:rPr lang="en-US" dirty="0" smtClean="0"/>
              <a:t>’ </a:t>
            </a:r>
            <a:r>
              <a:rPr lang="en-US" dirty="0" err="1" smtClean="0"/>
              <a:t>ndani</a:t>
            </a:r>
            <a:r>
              <a:rPr lang="en-US" dirty="0" smtClean="0"/>
              <a:t> </a:t>
            </a:r>
            <a:r>
              <a:rPr lang="en-US" dirty="0" err="1" smtClean="0"/>
              <a:t>ya</a:t>
            </a:r>
            <a:r>
              <a:rPr lang="en-US" dirty="0" smtClean="0"/>
              <a:t> </a:t>
            </a:r>
            <a:r>
              <a:rPr lang="en-US" dirty="0" err="1" smtClean="0"/>
              <a:t>tumbo</a:t>
            </a:r>
            <a:r>
              <a:rPr lang="en-US" dirty="0" smtClean="0"/>
              <a:t> la </a:t>
            </a:r>
            <a:r>
              <a:rPr lang="en-US" dirty="0" err="1" smtClean="0"/>
              <a:t>Mariamu</a:t>
            </a:r>
            <a:r>
              <a:rPr lang="en-US" dirty="0" smtClean="0"/>
              <a:t> </a:t>
            </a:r>
            <a:r>
              <a:rPr lang="en-US" b="1" i="1" dirty="0" smtClean="0"/>
              <a:t>(Lk. 1:31)</a:t>
            </a:r>
            <a:r>
              <a:rPr lang="en-US" dirty="0" smtClean="0"/>
              <a:t> </a:t>
            </a:r>
            <a:r>
              <a:rPr lang="en-US" dirty="0" err="1" smtClean="0"/>
              <a:t>ni</a:t>
            </a:r>
            <a:r>
              <a:rPr lang="en-US" dirty="0" smtClean="0"/>
              <a:t> </a:t>
            </a:r>
            <a:r>
              <a:rPr lang="en-US" dirty="0" err="1" smtClean="0"/>
              <a:t>ushahidi</a:t>
            </a:r>
            <a:r>
              <a:rPr lang="en-US" dirty="0" smtClean="0"/>
              <a:t> </a:t>
            </a:r>
            <a:r>
              <a:rPr lang="en-US" dirty="0" err="1" smtClean="0"/>
              <a:t>kwamba</a:t>
            </a:r>
            <a:r>
              <a:rPr lang="en-US" dirty="0" smtClean="0"/>
              <a:t> </a:t>
            </a:r>
            <a:r>
              <a:rPr lang="en-US" dirty="0" err="1" smtClean="0"/>
              <a:t>hakuwahi</a:t>
            </a:r>
            <a:r>
              <a:rPr lang="en-US" dirty="0" smtClean="0"/>
              <a:t> </a:t>
            </a:r>
            <a:r>
              <a:rPr lang="en-US" dirty="0" err="1" smtClean="0"/>
              <a:t>kuishi</a:t>
            </a:r>
            <a:r>
              <a:rPr lang="en-US" dirty="0" smtClean="0"/>
              <a:t> </a:t>
            </a:r>
            <a:r>
              <a:rPr lang="en-US" dirty="0" err="1" smtClean="0"/>
              <a:t>kimwili</a:t>
            </a:r>
            <a:r>
              <a:rPr lang="en-US" dirty="0" smtClean="0"/>
              <a:t> </a:t>
            </a:r>
            <a:r>
              <a:rPr lang="en-US" dirty="0" err="1" smtClean="0"/>
              <a:t>kabla</a:t>
            </a:r>
            <a:r>
              <a:rPr lang="en-US" dirty="0" smtClean="0"/>
              <a:t> </a:t>
            </a:r>
            <a:r>
              <a:rPr lang="en-US" dirty="0" err="1" smtClean="0"/>
              <a:t>ya</a:t>
            </a:r>
            <a:r>
              <a:rPr lang="en-US" dirty="0" smtClean="0"/>
              <a:t> </a:t>
            </a:r>
            <a:r>
              <a:rPr lang="en-US" dirty="0" err="1" smtClean="0"/>
              <a:t>wakati</a:t>
            </a:r>
            <a:r>
              <a:rPr lang="en-US" dirty="0" smtClean="0"/>
              <a:t> </a:t>
            </a:r>
            <a:r>
              <a:rPr lang="en-US" dirty="0" err="1" smtClean="0"/>
              <a:t>huu</a:t>
            </a:r>
            <a:r>
              <a:rPr lang="en-US" dirty="0" smtClean="0"/>
              <a:t>. </a:t>
            </a:r>
            <a:r>
              <a:rPr lang="en-GB" dirty="0" smtClean="0"/>
              <a:t> </a:t>
            </a:r>
            <a:endParaRPr lang="en-GB" dirty="0" smtClean="0"/>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Humanity of Jesus</a:t>
            </a:r>
            <a:endParaRPr lang="en-GB" dirty="0"/>
          </a:p>
        </p:txBody>
      </p:sp>
      <p:sp>
        <p:nvSpPr>
          <p:cNvPr id="3" name="Content Placeholder 2"/>
          <p:cNvSpPr>
            <a:spLocks noGrp="1"/>
          </p:cNvSpPr>
          <p:nvPr>
            <p:ph idx="1"/>
          </p:nvPr>
        </p:nvSpPr>
        <p:spPr/>
        <p:txBody>
          <a:bodyPr>
            <a:normAutofit/>
          </a:bodyPr>
          <a:lstStyle/>
          <a:p>
            <a:r>
              <a:rPr lang="en-US" dirty="0" smtClean="0"/>
              <a:t>"Ni </a:t>
            </a:r>
            <a:r>
              <a:rPr lang="en-US" dirty="0" err="1" smtClean="0"/>
              <a:t>nani</a:t>
            </a:r>
            <a:r>
              <a:rPr lang="en-US" dirty="0" smtClean="0"/>
              <a:t> </a:t>
            </a:r>
            <a:r>
              <a:rPr lang="en-US" dirty="0" err="1" smtClean="0"/>
              <a:t>awezaye</a:t>
            </a:r>
            <a:r>
              <a:rPr lang="en-US" dirty="0" smtClean="0"/>
              <a:t> </a:t>
            </a:r>
            <a:r>
              <a:rPr lang="en-US" dirty="0" err="1" smtClean="0"/>
              <a:t>kutoa</a:t>
            </a:r>
            <a:r>
              <a:rPr lang="en-US" dirty="0" smtClean="0"/>
              <a:t> </a:t>
            </a:r>
            <a:r>
              <a:rPr lang="en-US" dirty="0" err="1" smtClean="0"/>
              <a:t>kitu</a:t>
            </a:r>
            <a:r>
              <a:rPr lang="en-US" dirty="0" smtClean="0"/>
              <a:t> </a:t>
            </a:r>
            <a:r>
              <a:rPr lang="en-US" dirty="0" err="1" smtClean="0"/>
              <a:t>kilicho</a:t>
            </a:r>
            <a:r>
              <a:rPr lang="en-US" dirty="0" smtClean="0"/>
              <a:t> </a:t>
            </a:r>
            <a:r>
              <a:rPr lang="en-US" dirty="0" err="1" smtClean="0"/>
              <a:t>safi</a:t>
            </a:r>
            <a:r>
              <a:rPr lang="en-US" dirty="0" smtClean="0"/>
              <a:t> </a:t>
            </a:r>
            <a:r>
              <a:rPr lang="en-US" dirty="0" err="1" smtClean="0"/>
              <a:t>kitoke</a:t>
            </a:r>
            <a:r>
              <a:rPr lang="en-US" dirty="0" smtClean="0"/>
              <a:t> </a:t>
            </a:r>
            <a:r>
              <a:rPr lang="en-US" dirty="0" err="1" smtClean="0"/>
              <a:t>katika</a:t>
            </a:r>
            <a:r>
              <a:rPr lang="en-US" dirty="0" smtClean="0"/>
              <a:t> </a:t>
            </a:r>
            <a:r>
              <a:rPr lang="en-US" dirty="0" err="1" smtClean="0"/>
              <a:t>kitu</a:t>
            </a:r>
            <a:r>
              <a:rPr lang="en-US" dirty="0" smtClean="0"/>
              <a:t> </a:t>
            </a:r>
            <a:r>
              <a:rPr lang="en-US" dirty="0" err="1" smtClean="0"/>
              <a:t>kichafu</a:t>
            </a:r>
            <a:r>
              <a:rPr lang="en-US" dirty="0" smtClean="0"/>
              <a:t> ? </a:t>
            </a:r>
            <a:r>
              <a:rPr lang="en-US" dirty="0" err="1" smtClean="0"/>
              <a:t>Hapana</a:t>
            </a:r>
            <a:r>
              <a:rPr lang="en-US" dirty="0" smtClean="0"/>
              <a:t> </a:t>
            </a:r>
            <a:r>
              <a:rPr lang="en-US" dirty="0" err="1" smtClean="0"/>
              <a:t>awezaye</a:t>
            </a:r>
            <a:r>
              <a:rPr lang="en-US" dirty="0" smtClean="0"/>
              <a:t>. </a:t>
            </a:r>
            <a:r>
              <a:rPr lang="en-US" dirty="0" err="1" smtClean="0"/>
              <a:t>Mwnadamu</a:t>
            </a:r>
            <a:r>
              <a:rPr lang="en-US" dirty="0" smtClean="0"/>
              <a:t> </a:t>
            </a:r>
            <a:r>
              <a:rPr lang="en-US" dirty="0" err="1" smtClean="0"/>
              <a:t>ni</a:t>
            </a:r>
            <a:r>
              <a:rPr lang="en-US" dirty="0" smtClean="0"/>
              <a:t> </a:t>
            </a:r>
            <a:r>
              <a:rPr lang="en-US" dirty="0" err="1" smtClean="0"/>
              <a:t>kitu</a:t>
            </a:r>
            <a:r>
              <a:rPr lang="en-US" dirty="0" smtClean="0"/>
              <a:t> </a:t>
            </a:r>
            <a:r>
              <a:rPr lang="en-US" dirty="0" err="1" smtClean="0"/>
              <a:t>gani</a:t>
            </a:r>
            <a:r>
              <a:rPr lang="en-US" dirty="0" smtClean="0"/>
              <a:t> </a:t>
            </a:r>
            <a:r>
              <a:rPr lang="en-US" dirty="0" err="1" smtClean="0"/>
              <a:t>hata</a:t>
            </a:r>
            <a:r>
              <a:rPr lang="en-US" dirty="0" smtClean="0"/>
              <a:t> </a:t>
            </a:r>
            <a:r>
              <a:rPr lang="en-US" dirty="0" err="1" smtClean="0"/>
              <a:t>akawa</a:t>
            </a:r>
            <a:r>
              <a:rPr lang="en-US" dirty="0" smtClean="0"/>
              <a:t> </a:t>
            </a:r>
            <a:r>
              <a:rPr lang="en-US" dirty="0" err="1" smtClean="0"/>
              <a:t>safi</a:t>
            </a:r>
            <a:r>
              <a:rPr lang="en-US" dirty="0" smtClean="0"/>
              <a:t> ? </a:t>
            </a:r>
            <a:r>
              <a:rPr lang="en-US" dirty="0" err="1" smtClean="0"/>
              <a:t>huyo</a:t>
            </a:r>
            <a:r>
              <a:rPr lang="en-US" dirty="0" smtClean="0"/>
              <a:t> </a:t>
            </a:r>
            <a:r>
              <a:rPr lang="en-US" dirty="0" err="1" smtClean="0"/>
              <a:t>aliyezaliwa</a:t>
            </a:r>
            <a:r>
              <a:rPr lang="en-US" dirty="0" smtClean="0"/>
              <a:t> na </a:t>
            </a:r>
            <a:r>
              <a:rPr lang="en-US" dirty="0" err="1" smtClean="0"/>
              <a:t>mwanamke</a:t>
            </a:r>
            <a:r>
              <a:rPr lang="en-US" dirty="0" smtClean="0"/>
              <a:t>, </a:t>
            </a:r>
            <a:r>
              <a:rPr lang="en-US" dirty="0" err="1" smtClean="0"/>
              <a:t>hata</a:t>
            </a:r>
            <a:r>
              <a:rPr lang="en-US" dirty="0" smtClean="0"/>
              <a:t> </a:t>
            </a:r>
            <a:r>
              <a:rPr lang="en-US" dirty="0" err="1" smtClean="0"/>
              <a:t>akawa</a:t>
            </a:r>
            <a:r>
              <a:rPr lang="en-US" dirty="0" smtClean="0"/>
              <a:t> na </a:t>
            </a:r>
            <a:r>
              <a:rPr lang="en-US" dirty="0" err="1" smtClean="0"/>
              <a:t>haki</a:t>
            </a:r>
            <a:r>
              <a:rPr lang="en-US" dirty="0" smtClean="0"/>
              <a:t> ? ……… au </a:t>
            </a:r>
            <a:r>
              <a:rPr lang="en-US" dirty="0" err="1" smtClean="0"/>
              <a:t>awezaje</a:t>
            </a:r>
            <a:r>
              <a:rPr lang="en-US" dirty="0" smtClean="0"/>
              <a:t> </a:t>
            </a:r>
            <a:r>
              <a:rPr lang="en-US" dirty="0" err="1" smtClean="0"/>
              <a:t>kuwa</a:t>
            </a:r>
            <a:r>
              <a:rPr lang="en-US" dirty="0" smtClean="0"/>
              <a:t> </a:t>
            </a:r>
            <a:r>
              <a:rPr lang="en-US" dirty="0" err="1" smtClean="0"/>
              <a:t>safi</a:t>
            </a:r>
            <a:r>
              <a:rPr lang="en-US" dirty="0" smtClean="0"/>
              <a:t> </a:t>
            </a:r>
            <a:r>
              <a:rPr lang="en-US" dirty="0" err="1" smtClean="0"/>
              <a:t>aliyezaliwa</a:t>
            </a:r>
            <a:r>
              <a:rPr lang="en-US" dirty="0" smtClean="0"/>
              <a:t> na </a:t>
            </a:r>
            <a:r>
              <a:rPr lang="en-US" dirty="0" err="1" smtClean="0"/>
              <a:t>mwanamke</a:t>
            </a:r>
            <a:r>
              <a:rPr lang="en-US" dirty="0" smtClean="0"/>
              <a:t> ?"</a:t>
            </a:r>
            <a:r>
              <a:rPr lang="en-US" b="1" i="1" dirty="0" smtClean="0"/>
              <a:t>(Ay. 14:4; 15:14; 25:4)</a:t>
            </a:r>
            <a:r>
              <a:rPr lang="en-US" dirty="0" smtClean="0"/>
              <a:t>. </a:t>
            </a:r>
            <a:endParaRPr lang="en-US" dirty="0" smtClean="0"/>
          </a:p>
          <a:p>
            <a:r>
              <a:rPr lang="en-US" dirty="0" err="1" smtClean="0"/>
              <a:t>Mariamu</a:t>
            </a:r>
            <a:r>
              <a:rPr lang="en-US" dirty="0" smtClean="0"/>
              <a:t> </a:t>
            </a:r>
            <a:r>
              <a:rPr lang="en-US" dirty="0" err="1" smtClean="0"/>
              <a:t>akiwa</a:t>
            </a:r>
            <a:r>
              <a:rPr lang="en-US" dirty="0" smtClean="0"/>
              <a:t> "</a:t>
            </a:r>
            <a:r>
              <a:rPr lang="en-US" dirty="0" err="1" smtClean="0"/>
              <a:t>amezaliwa</a:t>
            </a:r>
            <a:r>
              <a:rPr lang="en-US" dirty="0" smtClean="0"/>
              <a:t> na </a:t>
            </a:r>
            <a:r>
              <a:rPr lang="en-US" dirty="0" err="1" smtClean="0"/>
              <a:t>mwanamke</a:t>
            </a:r>
            <a:r>
              <a:rPr lang="en-US" dirty="0" smtClean="0"/>
              <a:t>”, </a:t>
            </a:r>
            <a:r>
              <a:rPr lang="en-US" dirty="0" err="1" smtClean="0"/>
              <a:t>mwenye</a:t>
            </a:r>
            <a:r>
              <a:rPr lang="en-US" dirty="0" smtClean="0"/>
              <a:t> </a:t>
            </a:r>
            <a:r>
              <a:rPr lang="en-US" dirty="0" err="1" smtClean="0"/>
              <a:t>wazazi</a:t>
            </a:r>
            <a:r>
              <a:rPr lang="en-US" dirty="0" smtClean="0"/>
              <a:t> </a:t>
            </a:r>
            <a:r>
              <a:rPr lang="en-US" dirty="0" err="1" smtClean="0"/>
              <a:t>wanadamu</a:t>
            </a:r>
            <a:r>
              <a:rPr lang="en-US" dirty="0" smtClean="0"/>
              <a:t> </a:t>
            </a:r>
            <a:r>
              <a:rPr lang="en-US" dirty="0" err="1" smtClean="0"/>
              <a:t>wa</a:t>
            </a:r>
            <a:r>
              <a:rPr lang="en-US" dirty="0" smtClean="0"/>
              <a:t> </a:t>
            </a:r>
            <a:r>
              <a:rPr lang="en-US" dirty="0" err="1" smtClean="0"/>
              <a:t>kawaida</a:t>
            </a:r>
            <a:r>
              <a:rPr lang="en-US" dirty="0" smtClean="0"/>
              <a:t>, </a:t>
            </a:r>
            <a:r>
              <a:rPr lang="en-US" dirty="0" err="1" smtClean="0"/>
              <a:t>ilibidi</a:t>
            </a:r>
            <a:r>
              <a:rPr lang="en-US" dirty="0" smtClean="0"/>
              <a:t> </a:t>
            </a:r>
            <a:r>
              <a:rPr lang="en-US" dirty="0" err="1" smtClean="0"/>
              <a:t>alikuwa</a:t>
            </a:r>
            <a:r>
              <a:rPr lang="en-US" dirty="0" smtClean="0"/>
              <a:t> na </a:t>
            </a:r>
            <a:r>
              <a:rPr lang="en-US" dirty="0" err="1" smtClean="0"/>
              <a:t>uchafu</a:t>
            </a:r>
            <a:r>
              <a:rPr lang="en-US" dirty="0" smtClean="0"/>
              <a:t> </a:t>
            </a:r>
            <a:r>
              <a:rPr lang="en-US" dirty="0" err="1" smtClean="0"/>
              <a:t>wetu</a:t>
            </a:r>
            <a:r>
              <a:rPr lang="en-US" dirty="0" smtClean="0"/>
              <a:t>, </a:t>
            </a:r>
            <a:r>
              <a:rPr lang="en-US" dirty="0" err="1" smtClean="0"/>
              <a:t>Mwili</a:t>
            </a:r>
            <a:r>
              <a:rPr lang="en-US" dirty="0" smtClean="0"/>
              <a:t> </a:t>
            </a:r>
            <a:r>
              <a:rPr lang="en-US" dirty="0" err="1" smtClean="0"/>
              <a:t>wa</a:t>
            </a:r>
            <a:r>
              <a:rPr lang="en-US" dirty="0" smtClean="0"/>
              <a:t> </a:t>
            </a:r>
            <a:r>
              <a:rPr lang="en-US" dirty="0" err="1" smtClean="0"/>
              <a:t>mwanadamu</a:t>
            </a:r>
            <a:r>
              <a:rPr lang="en-US" dirty="0" smtClean="0"/>
              <a:t>, </a:t>
            </a:r>
            <a:r>
              <a:rPr lang="en-US" dirty="0" err="1" smtClean="0"/>
              <a:t>ambao</a:t>
            </a:r>
            <a:r>
              <a:rPr lang="en-US" dirty="0" smtClean="0"/>
              <a:t> </a:t>
            </a:r>
            <a:r>
              <a:rPr lang="en-US" dirty="0" err="1" smtClean="0"/>
              <a:t>naye</a:t>
            </a:r>
            <a:r>
              <a:rPr lang="en-US" dirty="0" smtClean="0"/>
              <a:t> </a:t>
            </a:r>
            <a:r>
              <a:rPr lang="en-US" dirty="0" err="1" smtClean="0"/>
              <a:t>Yesu</a:t>
            </a:r>
            <a:r>
              <a:rPr lang="en-US" dirty="0" smtClean="0"/>
              <a:t> </a:t>
            </a:r>
            <a:r>
              <a:rPr lang="en-US" dirty="0" err="1" smtClean="0"/>
              <a:t>akazaliwa</a:t>
            </a:r>
            <a:r>
              <a:rPr lang="en-US" dirty="0" smtClean="0"/>
              <a:t> </a:t>
            </a:r>
            <a:r>
              <a:rPr lang="en-US" dirty="0" err="1" smtClean="0"/>
              <a:t>nao,"amezaliwa</a:t>
            </a:r>
            <a:r>
              <a:rPr lang="en-US" dirty="0" smtClean="0"/>
              <a:t> na </a:t>
            </a:r>
            <a:r>
              <a:rPr lang="en-US" dirty="0" err="1" smtClean="0"/>
              <a:t>mwanamke</a:t>
            </a:r>
            <a:r>
              <a:rPr lang="en-US" dirty="0" smtClean="0"/>
              <a:t>"(Gal 4:4). </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smtClean="0"/>
              <a:t>Luke 2:52</a:t>
            </a:r>
            <a:endParaRPr lang="en-GB" dirty="0"/>
          </a:p>
        </p:txBody>
      </p:sp>
      <p:pic>
        <p:nvPicPr>
          <p:cNvPr id="4" name="Content Placeholder 3" descr="luke2_51-52-grew.jpg"/>
          <p:cNvPicPr>
            <a:picLocks noGrp="1" noChangeAspect="1"/>
          </p:cNvPicPr>
          <p:nvPr>
            <p:ph idx="1"/>
          </p:nvPr>
        </p:nvPicPr>
        <p:blipFill>
          <a:blip r:embed="rId2" cstate="print"/>
          <a:stretch>
            <a:fillRect/>
          </a:stretch>
        </p:blipFill>
        <p:spPr>
          <a:xfrm>
            <a:off x="467544" y="1496541"/>
            <a:ext cx="8084075" cy="5361459"/>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225</TotalTime>
  <Words>930</Words>
  <Application>Microsoft Office PowerPoint</Application>
  <PresentationFormat>On-screen Show (4:3)</PresentationFormat>
  <Paragraphs>136</Paragraphs>
  <Slides>17</Slides>
  <Notes>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Bible Basics / MISINGI YA  BIBLIA  Study 7: The Origin Of Jesus </vt:lpstr>
      <vt:lpstr>www.biblebasicsonline.com www.carelinks.net Email: info@carelinks.net </vt:lpstr>
      <vt:lpstr>7.1  Old Testament Prophecies Of Jesus </vt:lpstr>
      <vt:lpstr>Slide 4</vt:lpstr>
      <vt:lpstr>7.2  The Virgin Birth</vt:lpstr>
      <vt:lpstr>The Conception of Jesus / MTUNGO WA MIMBA YA YESU </vt:lpstr>
      <vt:lpstr>No Pre-existence of Jesus</vt:lpstr>
      <vt:lpstr>The Humanity of Jesus</vt:lpstr>
      <vt:lpstr>Luke 2:52</vt:lpstr>
      <vt:lpstr>7.3  Christ's Place In God's Plan Nafasi ya Kristo katika mpango wa Mungu</vt:lpstr>
      <vt:lpstr>Warumi 1:1-4</vt:lpstr>
      <vt:lpstr>    7.4  "In the beginning was the word“ / "Hapo Mwanzo Kulikuwako Neno” Yohana 1: 1-3.  Hapo mwanzo kulikuwako Neno, naye Neno alikuwako kwa Mungu, naye Neno alikuwa Mungu. Huyo mwanzo alikuwako kwa Mungu. Vyote vilifanyika kwa huyo"(Yn. 1: 1-3). </vt:lpstr>
      <vt:lpstr>-  Aghalabu limetafsiriwa kuwa"neno”, lakini vile vile kuwa ni: </vt:lpstr>
      <vt:lpstr>The Logos Became Flesh</vt:lpstr>
      <vt:lpstr>www.biblebasicsonline.com www.carelinks.net Email: info@carelinks.net </vt:lpstr>
      <vt:lpstr>Somo  La  7 :  Maswali  </vt:lpstr>
      <vt:lpstr>STUDY 7: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26</cp:revision>
  <dcterms:created xsi:type="dcterms:W3CDTF">2012-04-16T19:37:27Z</dcterms:created>
  <dcterms:modified xsi:type="dcterms:W3CDTF">2012-10-02T12:12:25Z</dcterms:modified>
</cp:coreProperties>
</file>