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63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14479-19EB-4808-9A97-2238B88FC19F}" type="datetimeFigureOut">
              <a:rPr lang="en-GB" smtClean="0"/>
              <a:t>18/07/2012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77D70-5B99-424A-809A-AAE1F8FA119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Carelinks Missionary Method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057092" y="5722404"/>
            <a:ext cx="597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Summary of missionary motivations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Humility</a:t>
            </a:r>
          </a:p>
          <a:p>
            <a:r>
              <a:rPr lang="en-GB" dirty="0" smtClean="0"/>
              <a:t>Awareness of our own sin and weakness</a:t>
            </a:r>
          </a:p>
          <a:p>
            <a:r>
              <a:rPr lang="en-GB" dirty="0" smtClean="0"/>
              <a:t>“From [our] innermost being”</a:t>
            </a:r>
          </a:p>
          <a:p>
            <a:r>
              <a:rPr lang="en-GB" dirty="0" smtClean="0"/>
              <a:t>A desire for God’s glory</a:t>
            </a:r>
          </a:p>
          <a:p>
            <a:r>
              <a:rPr lang="en-GB" dirty="0" smtClean="0"/>
              <a:t>A desire for Christ’s glory</a:t>
            </a:r>
          </a:p>
          <a:p>
            <a:r>
              <a:rPr lang="en-GB" dirty="0" smtClean="0"/>
              <a:t>His work has been placed into our hands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email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- Opening paragraph about what you have in common- an interest in the literature</a:t>
            </a:r>
          </a:p>
          <a:p>
            <a:r>
              <a:rPr lang="en-GB" dirty="0" smtClean="0"/>
              <a:t>- About you</a:t>
            </a:r>
          </a:p>
          <a:p>
            <a:r>
              <a:rPr lang="en-GB" dirty="0" smtClean="0"/>
              <a:t>- Your beliefs, your hopes, your need for prayer</a:t>
            </a:r>
          </a:p>
          <a:p>
            <a:r>
              <a:rPr lang="en-GB" dirty="0" smtClean="0"/>
              <a:t>- Your hope for that person</a:t>
            </a:r>
          </a:p>
          <a:p>
            <a:r>
              <a:rPr lang="en-GB" dirty="0" smtClean="0"/>
              <a:t>- Return to what you have in common- the literature</a:t>
            </a:r>
          </a:p>
          <a:p>
            <a:r>
              <a:rPr lang="en-GB" dirty="0" smtClean="0"/>
              <a:t>- An aside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answer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Balance between dogmatism and a presenting of the truth </a:t>
            </a:r>
            <a:r>
              <a:rPr lang="en-GB" smtClean="0"/>
              <a:t>in humility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106</Words>
  <Application>Microsoft Office PowerPoint</Application>
  <PresentationFormat>On-screen Show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Carelinks Missionary Method</vt:lpstr>
      <vt:lpstr>Slide 2</vt:lpstr>
      <vt:lpstr>Summary of missionary motivations</vt:lpstr>
      <vt:lpstr>How to email</vt:lpstr>
      <vt:lpstr>How to answer questions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Carelinks Missionary Method</dc:title>
  <dc:creator>John</dc:creator>
  <cp:lastModifiedBy>John</cp:lastModifiedBy>
  <cp:revision>1</cp:revision>
  <dcterms:created xsi:type="dcterms:W3CDTF">2012-07-18T06:39:50Z</dcterms:created>
  <dcterms:modified xsi:type="dcterms:W3CDTF">2012-07-18T09:18:36Z</dcterms:modified>
</cp:coreProperties>
</file>