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07" r:id="rId4"/>
    <p:sldId id="263" r:id="rId5"/>
    <p:sldId id="264" r:id="rId6"/>
    <p:sldId id="265" r:id="rId7"/>
    <p:sldId id="266" r:id="rId8"/>
    <p:sldId id="269" r:id="rId9"/>
    <p:sldId id="270" r:id="rId10"/>
    <p:sldId id="316" r:id="rId11"/>
    <p:sldId id="271" r:id="rId12"/>
    <p:sldId id="306" r:id="rId13"/>
    <p:sldId id="290" r:id="rId14"/>
    <p:sldId id="288" r:id="rId15"/>
    <p:sldId id="272" r:id="rId16"/>
    <p:sldId id="273" r:id="rId17"/>
    <p:sldId id="274" r:id="rId18"/>
    <p:sldId id="275" r:id="rId19"/>
    <p:sldId id="309" r:id="rId20"/>
    <p:sldId id="278" r:id="rId21"/>
    <p:sldId id="279" r:id="rId22"/>
    <p:sldId id="280" r:id="rId23"/>
    <p:sldId id="283" r:id="rId24"/>
    <p:sldId id="284" r:id="rId25"/>
    <p:sldId id="285" r:id="rId26"/>
    <p:sldId id="286" r:id="rId27"/>
    <p:sldId id="287" r:id="rId28"/>
    <p:sldId id="311" r:id="rId29"/>
    <p:sldId id="289" r:id="rId30"/>
    <p:sldId id="291" r:id="rId31"/>
    <p:sldId id="292" r:id="rId32"/>
    <p:sldId id="312" r:id="rId33"/>
    <p:sldId id="293" r:id="rId34"/>
    <p:sldId id="294" r:id="rId35"/>
    <p:sldId id="295" r:id="rId36"/>
    <p:sldId id="296" r:id="rId37"/>
    <p:sldId id="297" r:id="rId38"/>
    <p:sldId id="299" r:id="rId39"/>
    <p:sldId id="300" r:id="rId40"/>
    <p:sldId id="301" r:id="rId41"/>
    <p:sldId id="302" r:id="rId42"/>
    <p:sldId id="303" r:id="rId43"/>
    <p:sldId id="304" r:id="rId44"/>
    <p:sldId id="305" r:id="rId45"/>
    <p:sldId id="317" r:id="rId46"/>
    <p:sldId id="313" r:id="rId47"/>
    <p:sldId id="314" r:id="rId48"/>
    <p:sldId id="326" r:id="rId49"/>
    <p:sldId id="315" r:id="rId50"/>
    <p:sldId id="318" r:id="rId51"/>
    <p:sldId id="319" r:id="rId52"/>
    <p:sldId id="320" r:id="rId53"/>
    <p:sldId id="321" r:id="rId54"/>
    <p:sldId id="322" r:id="rId55"/>
    <p:sldId id="323" r:id="rId56"/>
    <p:sldId id="324" r:id="rId57"/>
    <p:sldId id="325" r:id="rId58"/>
  </p:sldIdLst>
  <p:sldSz cx="9144000" cy="6858000" type="screen4x3"/>
  <p:notesSz cx="6858000" cy="9144000"/>
  <p:defaultTextStyle>
    <a:defPPr>
      <a:defRPr lang="en-NZ"/>
    </a:defPPr>
    <a:lvl1pPr algn="l" rtl="0" fontAlgn="base">
      <a:spcBef>
        <a:spcPct val="0"/>
      </a:spcBef>
      <a:spcAft>
        <a:spcPct val="0"/>
      </a:spcAft>
      <a:defRPr sz="5400" kern="1200">
        <a:solidFill>
          <a:schemeClr val="tx1"/>
        </a:solidFill>
        <a:latin typeface="Arial" pitchFamily="34" charset="0"/>
        <a:ea typeface="+mn-ea"/>
        <a:cs typeface="Arial" pitchFamily="34" charset="0"/>
      </a:defRPr>
    </a:lvl1pPr>
    <a:lvl2pPr marL="457200" algn="l" rtl="0" fontAlgn="base">
      <a:spcBef>
        <a:spcPct val="0"/>
      </a:spcBef>
      <a:spcAft>
        <a:spcPct val="0"/>
      </a:spcAft>
      <a:defRPr sz="5400" kern="1200">
        <a:solidFill>
          <a:schemeClr val="tx1"/>
        </a:solidFill>
        <a:latin typeface="Arial" pitchFamily="34" charset="0"/>
        <a:ea typeface="+mn-ea"/>
        <a:cs typeface="Arial" pitchFamily="34" charset="0"/>
      </a:defRPr>
    </a:lvl2pPr>
    <a:lvl3pPr marL="914400" algn="l" rtl="0" fontAlgn="base">
      <a:spcBef>
        <a:spcPct val="0"/>
      </a:spcBef>
      <a:spcAft>
        <a:spcPct val="0"/>
      </a:spcAft>
      <a:defRPr sz="5400"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sz="5400"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sz="5400" kern="1200">
        <a:solidFill>
          <a:schemeClr val="tx1"/>
        </a:solidFill>
        <a:latin typeface="Arial" pitchFamily="34" charset="0"/>
        <a:ea typeface="+mn-ea"/>
        <a:cs typeface="Arial" pitchFamily="34" charset="0"/>
      </a:defRPr>
    </a:lvl5pPr>
    <a:lvl6pPr marL="2286000" algn="l" defTabSz="914400" rtl="0" eaLnBrk="1" latinLnBrk="0" hangingPunct="1">
      <a:defRPr sz="5400" kern="1200">
        <a:solidFill>
          <a:schemeClr val="tx1"/>
        </a:solidFill>
        <a:latin typeface="Arial" pitchFamily="34" charset="0"/>
        <a:ea typeface="+mn-ea"/>
        <a:cs typeface="Arial" pitchFamily="34" charset="0"/>
      </a:defRPr>
    </a:lvl6pPr>
    <a:lvl7pPr marL="2743200" algn="l" defTabSz="914400" rtl="0" eaLnBrk="1" latinLnBrk="0" hangingPunct="1">
      <a:defRPr sz="5400" kern="1200">
        <a:solidFill>
          <a:schemeClr val="tx1"/>
        </a:solidFill>
        <a:latin typeface="Arial" pitchFamily="34" charset="0"/>
        <a:ea typeface="+mn-ea"/>
        <a:cs typeface="Arial" pitchFamily="34" charset="0"/>
      </a:defRPr>
    </a:lvl7pPr>
    <a:lvl8pPr marL="3200400" algn="l" defTabSz="914400" rtl="0" eaLnBrk="1" latinLnBrk="0" hangingPunct="1">
      <a:defRPr sz="5400" kern="1200">
        <a:solidFill>
          <a:schemeClr val="tx1"/>
        </a:solidFill>
        <a:latin typeface="Arial" pitchFamily="34" charset="0"/>
        <a:ea typeface="+mn-ea"/>
        <a:cs typeface="Arial" pitchFamily="34" charset="0"/>
      </a:defRPr>
    </a:lvl8pPr>
    <a:lvl9pPr marL="3657600" algn="l" defTabSz="914400" rtl="0" eaLnBrk="1" latinLnBrk="0" hangingPunct="1">
      <a:defRPr sz="5400"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0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endParaRPr lang="en-NZ"/>
          </a:p>
        </p:txBody>
      </p:sp>
      <p:sp>
        <p:nvSpPr>
          <p:cNvPr id="5" name="Footer Placeholder 4"/>
          <p:cNvSpPr>
            <a:spLocks noGrp="1"/>
          </p:cNvSpPr>
          <p:nvPr>
            <p:ph type="ftr" sz="quarter" idx="11"/>
          </p:nvPr>
        </p:nvSpPr>
        <p:spPr/>
        <p:txBody>
          <a:bodyPr/>
          <a:lstStyle>
            <a:lvl1pPr>
              <a:defRPr/>
            </a:lvl1pPr>
          </a:lstStyle>
          <a:p>
            <a:endParaRPr lang="en-NZ"/>
          </a:p>
        </p:txBody>
      </p:sp>
      <p:sp>
        <p:nvSpPr>
          <p:cNvPr id="6" name="Slide Number Placeholder 5"/>
          <p:cNvSpPr>
            <a:spLocks noGrp="1"/>
          </p:cNvSpPr>
          <p:nvPr>
            <p:ph type="sldNum" sz="quarter" idx="12"/>
          </p:nvPr>
        </p:nvSpPr>
        <p:spPr/>
        <p:txBody>
          <a:bodyPr/>
          <a:lstStyle>
            <a:lvl1pPr>
              <a:defRPr/>
            </a:lvl1pPr>
          </a:lstStyle>
          <a:p>
            <a:fld id="{5E33247D-2C20-4D12-A599-1D24B5AB2073}" type="slidenum">
              <a:rPr lang="en-NZ"/>
              <a:pPr/>
              <a:t>‹#›</a:t>
            </a:fld>
            <a:endParaRPr lang="en-N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NZ"/>
          </a:p>
        </p:txBody>
      </p:sp>
      <p:sp>
        <p:nvSpPr>
          <p:cNvPr id="5" name="Footer Placeholder 4"/>
          <p:cNvSpPr>
            <a:spLocks noGrp="1"/>
          </p:cNvSpPr>
          <p:nvPr>
            <p:ph type="ftr" sz="quarter" idx="11"/>
          </p:nvPr>
        </p:nvSpPr>
        <p:spPr/>
        <p:txBody>
          <a:bodyPr/>
          <a:lstStyle>
            <a:lvl1pPr>
              <a:defRPr/>
            </a:lvl1pPr>
          </a:lstStyle>
          <a:p>
            <a:endParaRPr lang="en-NZ"/>
          </a:p>
        </p:txBody>
      </p:sp>
      <p:sp>
        <p:nvSpPr>
          <p:cNvPr id="6" name="Slide Number Placeholder 5"/>
          <p:cNvSpPr>
            <a:spLocks noGrp="1"/>
          </p:cNvSpPr>
          <p:nvPr>
            <p:ph type="sldNum" sz="quarter" idx="12"/>
          </p:nvPr>
        </p:nvSpPr>
        <p:spPr/>
        <p:txBody>
          <a:bodyPr/>
          <a:lstStyle>
            <a:lvl1pPr>
              <a:defRPr/>
            </a:lvl1pPr>
          </a:lstStyle>
          <a:p>
            <a:fld id="{0DE260BD-D5DD-4D5B-AA5C-42905C639C34}" type="slidenum">
              <a:rPr lang="en-NZ"/>
              <a:pPr/>
              <a:t>‹#›</a:t>
            </a:fld>
            <a:endParaRPr lang="en-N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NZ"/>
          </a:p>
        </p:txBody>
      </p:sp>
      <p:sp>
        <p:nvSpPr>
          <p:cNvPr id="5" name="Footer Placeholder 4"/>
          <p:cNvSpPr>
            <a:spLocks noGrp="1"/>
          </p:cNvSpPr>
          <p:nvPr>
            <p:ph type="ftr" sz="quarter" idx="11"/>
          </p:nvPr>
        </p:nvSpPr>
        <p:spPr/>
        <p:txBody>
          <a:bodyPr/>
          <a:lstStyle>
            <a:lvl1pPr>
              <a:defRPr/>
            </a:lvl1pPr>
          </a:lstStyle>
          <a:p>
            <a:endParaRPr lang="en-NZ"/>
          </a:p>
        </p:txBody>
      </p:sp>
      <p:sp>
        <p:nvSpPr>
          <p:cNvPr id="6" name="Slide Number Placeholder 5"/>
          <p:cNvSpPr>
            <a:spLocks noGrp="1"/>
          </p:cNvSpPr>
          <p:nvPr>
            <p:ph type="sldNum" sz="quarter" idx="12"/>
          </p:nvPr>
        </p:nvSpPr>
        <p:spPr/>
        <p:txBody>
          <a:bodyPr/>
          <a:lstStyle>
            <a:lvl1pPr>
              <a:defRPr/>
            </a:lvl1pPr>
          </a:lstStyle>
          <a:p>
            <a:fld id="{3751EAD5-CE7A-4980-8977-E9FD711E3565}" type="slidenum">
              <a:rPr lang="en-NZ"/>
              <a:pPr/>
              <a:t>‹#›</a:t>
            </a:fld>
            <a:endParaRPr lang="en-N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NZ"/>
          </a:p>
        </p:txBody>
      </p:sp>
      <p:sp>
        <p:nvSpPr>
          <p:cNvPr id="5" name="Footer Placeholder 4"/>
          <p:cNvSpPr>
            <a:spLocks noGrp="1"/>
          </p:cNvSpPr>
          <p:nvPr>
            <p:ph type="ftr" sz="quarter" idx="11"/>
          </p:nvPr>
        </p:nvSpPr>
        <p:spPr/>
        <p:txBody>
          <a:bodyPr/>
          <a:lstStyle>
            <a:lvl1pPr>
              <a:defRPr/>
            </a:lvl1pPr>
          </a:lstStyle>
          <a:p>
            <a:endParaRPr lang="en-NZ"/>
          </a:p>
        </p:txBody>
      </p:sp>
      <p:sp>
        <p:nvSpPr>
          <p:cNvPr id="6" name="Slide Number Placeholder 5"/>
          <p:cNvSpPr>
            <a:spLocks noGrp="1"/>
          </p:cNvSpPr>
          <p:nvPr>
            <p:ph type="sldNum" sz="quarter" idx="12"/>
          </p:nvPr>
        </p:nvSpPr>
        <p:spPr/>
        <p:txBody>
          <a:bodyPr/>
          <a:lstStyle>
            <a:lvl1pPr>
              <a:defRPr/>
            </a:lvl1pPr>
          </a:lstStyle>
          <a:p>
            <a:fld id="{A9FFE9B4-DB59-456C-8CD3-D6655BA151C9}" type="slidenum">
              <a:rPr lang="en-NZ"/>
              <a:pPr/>
              <a:t>‹#›</a:t>
            </a:fld>
            <a:endParaRPr lang="en-N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NZ"/>
          </a:p>
        </p:txBody>
      </p:sp>
      <p:sp>
        <p:nvSpPr>
          <p:cNvPr id="5" name="Footer Placeholder 4"/>
          <p:cNvSpPr>
            <a:spLocks noGrp="1"/>
          </p:cNvSpPr>
          <p:nvPr>
            <p:ph type="ftr" sz="quarter" idx="11"/>
          </p:nvPr>
        </p:nvSpPr>
        <p:spPr/>
        <p:txBody>
          <a:bodyPr/>
          <a:lstStyle>
            <a:lvl1pPr>
              <a:defRPr/>
            </a:lvl1pPr>
          </a:lstStyle>
          <a:p>
            <a:endParaRPr lang="en-NZ"/>
          </a:p>
        </p:txBody>
      </p:sp>
      <p:sp>
        <p:nvSpPr>
          <p:cNvPr id="6" name="Slide Number Placeholder 5"/>
          <p:cNvSpPr>
            <a:spLocks noGrp="1"/>
          </p:cNvSpPr>
          <p:nvPr>
            <p:ph type="sldNum" sz="quarter" idx="12"/>
          </p:nvPr>
        </p:nvSpPr>
        <p:spPr/>
        <p:txBody>
          <a:bodyPr/>
          <a:lstStyle>
            <a:lvl1pPr>
              <a:defRPr/>
            </a:lvl1pPr>
          </a:lstStyle>
          <a:p>
            <a:fld id="{E1EF3023-5BE5-45B6-89DF-DE90ACC51652}" type="slidenum">
              <a:rPr lang="en-NZ"/>
              <a:pPr/>
              <a:t>‹#›</a:t>
            </a:fld>
            <a:endParaRPr lang="en-N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NZ"/>
          </a:p>
        </p:txBody>
      </p:sp>
      <p:sp>
        <p:nvSpPr>
          <p:cNvPr id="6" name="Footer Placeholder 5"/>
          <p:cNvSpPr>
            <a:spLocks noGrp="1"/>
          </p:cNvSpPr>
          <p:nvPr>
            <p:ph type="ftr" sz="quarter" idx="11"/>
          </p:nvPr>
        </p:nvSpPr>
        <p:spPr/>
        <p:txBody>
          <a:bodyPr/>
          <a:lstStyle>
            <a:lvl1pPr>
              <a:defRPr/>
            </a:lvl1pPr>
          </a:lstStyle>
          <a:p>
            <a:endParaRPr lang="en-NZ"/>
          </a:p>
        </p:txBody>
      </p:sp>
      <p:sp>
        <p:nvSpPr>
          <p:cNvPr id="7" name="Slide Number Placeholder 6"/>
          <p:cNvSpPr>
            <a:spLocks noGrp="1"/>
          </p:cNvSpPr>
          <p:nvPr>
            <p:ph type="sldNum" sz="quarter" idx="12"/>
          </p:nvPr>
        </p:nvSpPr>
        <p:spPr/>
        <p:txBody>
          <a:bodyPr/>
          <a:lstStyle>
            <a:lvl1pPr>
              <a:defRPr/>
            </a:lvl1pPr>
          </a:lstStyle>
          <a:p>
            <a:fld id="{B0A9A001-BF01-401B-8B37-5FC69DE30F4A}" type="slidenum">
              <a:rPr lang="en-NZ"/>
              <a:pPr/>
              <a:t>‹#›</a:t>
            </a:fld>
            <a:endParaRPr lang="en-N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NZ"/>
          </a:p>
        </p:txBody>
      </p:sp>
      <p:sp>
        <p:nvSpPr>
          <p:cNvPr id="8" name="Footer Placeholder 7"/>
          <p:cNvSpPr>
            <a:spLocks noGrp="1"/>
          </p:cNvSpPr>
          <p:nvPr>
            <p:ph type="ftr" sz="quarter" idx="11"/>
          </p:nvPr>
        </p:nvSpPr>
        <p:spPr/>
        <p:txBody>
          <a:bodyPr/>
          <a:lstStyle>
            <a:lvl1pPr>
              <a:defRPr/>
            </a:lvl1pPr>
          </a:lstStyle>
          <a:p>
            <a:endParaRPr lang="en-NZ"/>
          </a:p>
        </p:txBody>
      </p:sp>
      <p:sp>
        <p:nvSpPr>
          <p:cNvPr id="9" name="Slide Number Placeholder 8"/>
          <p:cNvSpPr>
            <a:spLocks noGrp="1"/>
          </p:cNvSpPr>
          <p:nvPr>
            <p:ph type="sldNum" sz="quarter" idx="12"/>
          </p:nvPr>
        </p:nvSpPr>
        <p:spPr/>
        <p:txBody>
          <a:bodyPr/>
          <a:lstStyle>
            <a:lvl1pPr>
              <a:defRPr/>
            </a:lvl1pPr>
          </a:lstStyle>
          <a:p>
            <a:fld id="{3611E211-91A6-4F4A-8664-21C973B005E5}" type="slidenum">
              <a:rPr lang="en-NZ"/>
              <a:pPr/>
              <a:t>‹#›</a:t>
            </a:fld>
            <a:endParaRPr lang="en-N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NZ"/>
          </a:p>
        </p:txBody>
      </p:sp>
      <p:sp>
        <p:nvSpPr>
          <p:cNvPr id="4" name="Footer Placeholder 3"/>
          <p:cNvSpPr>
            <a:spLocks noGrp="1"/>
          </p:cNvSpPr>
          <p:nvPr>
            <p:ph type="ftr" sz="quarter" idx="11"/>
          </p:nvPr>
        </p:nvSpPr>
        <p:spPr/>
        <p:txBody>
          <a:bodyPr/>
          <a:lstStyle>
            <a:lvl1pPr>
              <a:defRPr/>
            </a:lvl1pPr>
          </a:lstStyle>
          <a:p>
            <a:endParaRPr lang="en-NZ"/>
          </a:p>
        </p:txBody>
      </p:sp>
      <p:sp>
        <p:nvSpPr>
          <p:cNvPr id="5" name="Slide Number Placeholder 4"/>
          <p:cNvSpPr>
            <a:spLocks noGrp="1"/>
          </p:cNvSpPr>
          <p:nvPr>
            <p:ph type="sldNum" sz="quarter" idx="12"/>
          </p:nvPr>
        </p:nvSpPr>
        <p:spPr/>
        <p:txBody>
          <a:bodyPr/>
          <a:lstStyle>
            <a:lvl1pPr>
              <a:defRPr/>
            </a:lvl1pPr>
          </a:lstStyle>
          <a:p>
            <a:fld id="{A9FB9EB6-8D2F-409C-AF26-674FD3741C85}" type="slidenum">
              <a:rPr lang="en-NZ"/>
              <a:pPr/>
              <a:t>‹#›</a:t>
            </a:fld>
            <a:endParaRPr lang="en-N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NZ"/>
          </a:p>
        </p:txBody>
      </p:sp>
      <p:sp>
        <p:nvSpPr>
          <p:cNvPr id="3" name="Footer Placeholder 2"/>
          <p:cNvSpPr>
            <a:spLocks noGrp="1"/>
          </p:cNvSpPr>
          <p:nvPr>
            <p:ph type="ftr" sz="quarter" idx="11"/>
          </p:nvPr>
        </p:nvSpPr>
        <p:spPr/>
        <p:txBody>
          <a:bodyPr/>
          <a:lstStyle>
            <a:lvl1pPr>
              <a:defRPr/>
            </a:lvl1pPr>
          </a:lstStyle>
          <a:p>
            <a:endParaRPr lang="en-NZ"/>
          </a:p>
        </p:txBody>
      </p:sp>
      <p:sp>
        <p:nvSpPr>
          <p:cNvPr id="4" name="Slide Number Placeholder 3"/>
          <p:cNvSpPr>
            <a:spLocks noGrp="1"/>
          </p:cNvSpPr>
          <p:nvPr>
            <p:ph type="sldNum" sz="quarter" idx="12"/>
          </p:nvPr>
        </p:nvSpPr>
        <p:spPr/>
        <p:txBody>
          <a:bodyPr/>
          <a:lstStyle>
            <a:lvl1pPr>
              <a:defRPr/>
            </a:lvl1pPr>
          </a:lstStyle>
          <a:p>
            <a:fld id="{713EA464-011C-4492-84E9-98F54EF21C81}" type="slidenum">
              <a:rPr lang="en-NZ"/>
              <a:pPr/>
              <a:t>‹#›</a:t>
            </a:fld>
            <a:endParaRPr lang="en-N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NZ"/>
          </a:p>
        </p:txBody>
      </p:sp>
      <p:sp>
        <p:nvSpPr>
          <p:cNvPr id="6" name="Footer Placeholder 5"/>
          <p:cNvSpPr>
            <a:spLocks noGrp="1"/>
          </p:cNvSpPr>
          <p:nvPr>
            <p:ph type="ftr" sz="quarter" idx="11"/>
          </p:nvPr>
        </p:nvSpPr>
        <p:spPr/>
        <p:txBody>
          <a:bodyPr/>
          <a:lstStyle>
            <a:lvl1pPr>
              <a:defRPr/>
            </a:lvl1pPr>
          </a:lstStyle>
          <a:p>
            <a:endParaRPr lang="en-NZ"/>
          </a:p>
        </p:txBody>
      </p:sp>
      <p:sp>
        <p:nvSpPr>
          <p:cNvPr id="7" name="Slide Number Placeholder 6"/>
          <p:cNvSpPr>
            <a:spLocks noGrp="1"/>
          </p:cNvSpPr>
          <p:nvPr>
            <p:ph type="sldNum" sz="quarter" idx="12"/>
          </p:nvPr>
        </p:nvSpPr>
        <p:spPr/>
        <p:txBody>
          <a:bodyPr/>
          <a:lstStyle>
            <a:lvl1pPr>
              <a:defRPr/>
            </a:lvl1pPr>
          </a:lstStyle>
          <a:p>
            <a:fld id="{5B2E3AC5-06B2-4A48-83CE-189909C2459F}" type="slidenum">
              <a:rPr lang="en-NZ"/>
              <a:pPr/>
              <a:t>‹#›</a:t>
            </a:fld>
            <a:endParaRPr lang="en-N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NZ"/>
          </a:p>
        </p:txBody>
      </p:sp>
      <p:sp>
        <p:nvSpPr>
          <p:cNvPr id="6" name="Footer Placeholder 5"/>
          <p:cNvSpPr>
            <a:spLocks noGrp="1"/>
          </p:cNvSpPr>
          <p:nvPr>
            <p:ph type="ftr" sz="quarter" idx="11"/>
          </p:nvPr>
        </p:nvSpPr>
        <p:spPr/>
        <p:txBody>
          <a:bodyPr/>
          <a:lstStyle>
            <a:lvl1pPr>
              <a:defRPr/>
            </a:lvl1pPr>
          </a:lstStyle>
          <a:p>
            <a:endParaRPr lang="en-NZ"/>
          </a:p>
        </p:txBody>
      </p:sp>
      <p:sp>
        <p:nvSpPr>
          <p:cNvPr id="7" name="Slide Number Placeholder 6"/>
          <p:cNvSpPr>
            <a:spLocks noGrp="1"/>
          </p:cNvSpPr>
          <p:nvPr>
            <p:ph type="sldNum" sz="quarter" idx="12"/>
          </p:nvPr>
        </p:nvSpPr>
        <p:spPr/>
        <p:txBody>
          <a:bodyPr/>
          <a:lstStyle>
            <a:lvl1pPr>
              <a:defRPr/>
            </a:lvl1pPr>
          </a:lstStyle>
          <a:p>
            <a:fld id="{C207F669-5561-4037-B834-481E0218477B}" type="slidenum">
              <a:rPr lang="en-NZ"/>
              <a:pPr/>
              <a:t>‹#›</a:t>
            </a:fld>
            <a:endParaRPr lang="en-N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NZ"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NZ" smtClean="0"/>
              <a:t>Click to edit Master text styles</a:t>
            </a:r>
          </a:p>
          <a:p>
            <a:pPr lvl="1"/>
            <a:r>
              <a:rPr lang="en-NZ" smtClean="0"/>
              <a:t>Second level</a:t>
            </a:r>
          </a:p>
          <a:p>
            <a:pPr lvl="2"/>
            <a:r>
              <a:rPr lang="en-NZ" smtClean="0"/>
              <a:t>Third level</a:t>
            </a:r>
          </a:p>
          <a:p>
            <a:pPr lvl="3"/>
            <a:r>
              <a:rPr lang="en-NZ" smtClean="0"/>
              <a:t>Fourth level</a:t>
            </a:r>
          </a:p>
          <a:p>
            <a:pPr lvl="4"/>
            <a:r>
              <a:rPr lang="en-NZ"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NZ"/>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NZ"/>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4FCF02DF-E210-4AD0-87D5-86343C5C4EA3}" type="slidenum">
              <a:rPr lang="en-NZ"/>
              <a:pPr/>
              <a:t>‹#›</a:t>
            </a:fld>
            <a:endParaRPr lang="en-N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itchFamily="34" charset="0"/>
          <a:cs typeface="Arial" pitchFamily="34" charset="0"/>
        </a:defRPr>
      </a:lvl2pPr>
      <a:lvl3pPr algn="ctr" rtl="0" fontAlgn="base">
        <a:spcBef>
          <a:spcPct val="0"/>
        </a:spcBef>
        <a:spcAft>
          <a:spcPct val="0"/>
        </a:spcAft>
        <a:defRPr sz="4400">
          <a:solidFill>
            <a:schemeClr val="tx2"/>
          </a:solidFill>
          <a:latin typeface="Arial" pitchFamily="34" charset="0"/>
          <a:cs typeface="Arial" pitchFamily="34" charset="0"/>
        </a:defRPr>
      </a:lvl3pPr>
      <a:lvl4pPr algn="ctr" rtl="0" fontAlgn="base">
        <a:spcBef>
          <a:spcPct val="0"/>
        </a:spcBef>
        <a:spcAft>
          <a:spcPct val="0"/>
        </a:spcAft>
        <a:defRPr sz="4400">
          <a:solidFill>
            <a:schemeClr val="tx2"/>
          </a:solidFill>
          <a:latin typeface="Arial" pitchFamily="34" charset="0"/>
          <a:cs typeface="Arial" pitchFamily="34" charset="0"/>
        </a:defRPr>
      </a:lvl4pPr>
      <a:lvl5pPr algn="ctr" rtl="0" fontAlgn="base">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476250"/>
            <a:ext cx="7772400" cy="5616575"/>
          </a:xfrm>
        </p:spPr>
        <p:txBody>
          <a:bodyPr/>
          <a:lstStyle/>
          <a:p>
            <a:r>
              <a:rPr lang="en-NZ" sz="6600">
                <a:latin typeface="Forte" pitchFamily="66" charset="0"/>
              </a:rPr>
              <a:t>The Holy Spirit working</a:t>
            </a:r>
          </a:p>
        </p:txBody>
      </p:sp>
      <p:sp>
        <p:nvSpPr>
          <p:cNvPr id="2051"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66562" name="Rectangle 2"/>
          <p:cNvSpPr>
            <a:spLocks noGrp="1" noChangeArrowheads="1"/>
          </p:cNvSpPr>
          <p:nvPr>
            <p:ph type="ctrTitle"/>
          </p:nvPr>
        </p:nvSpPr>
        <p:spPr/>
        <p:txBody>
          <a:bodyPr/>
          <a:lstStyle/>
          <a:p>
            <a:r>
              <a:rPr lang="en-NZ"/>
              <a:t/>
            </a:r>
            <a:br>
              <a:rPr lang="en-NZ"/>
            </a:br>
            <a:r>
              <a:rPr lang="en-NZ"/>
              <a:t/>
            </a:r>
            <a:br>
              <a:rPr lang="en-NZ"/>
            </a:br>
            <a:r>
              <a:rPr lang="en-NZ"/>
              <a:t>1Co 14:6  And now, brethren, if I come to you speaking with tongues, what shall I profit you, unless I shall speak to you either in revelation, or in knowledge, or in prophecy, or in teaching? </a:t>
            </a:r>
          </a:p>
        </p:txBody>
      </p:sp>
      <p:sp>
        <p:nvSpPr>
          <p:cNvPr id="66563"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p:txBody>
          <a:bodyPr/>
          <a:lstStyle/>
          <a:p>
            <a:r>
              <a:rPr lang="en-NZ"/>
              <a:t/>
            </a:r>
            <a:br>
              <a:rPr lang="en-NZ"/>
            </a:br>
            <a:r>
              <a:rPr lang="en-NZ"/>
              <a:t>Tongues easy to self generate.</a:t>
            </a:r>
            <a:br>
              <a:rPr lang="en-NZ"/>
            </a:br>
            <a:r>
              <a:rPr lang="en-NZ"/>
              <a:t>Unlike miracles.</a:t>
            </a:r>
            <a:br>
              <a:rPr lang="en-NZ"/>
            </a:br>
            <a:r>
              <a:rPr lang="en-NZ"/>
              <a:t>The gifts operated as a “package deal”.</a:t>
            </a:r>
            <a:br>
              <a:rPr lang="en-NZ"/>
            </a:br>
            <a:r>
              <a:rPr lang="en-NZ"/>
              <a:t/>
            </a:r>
            <a:br>
              <a:rPr lang="en-NZ"/>
            </a:br>
            <a:r>
              <a:rPr lang="en-NZ"/>
              <a:t>See 1 Cor 12 v 4 - 11</a:t>
            </a:r>
          </a:p>
        </p:txBody>
      </p:sp>
      <p:sp>
        <p:nvSpPr>
          <p:cNvPr id="17411"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55298" name="Rectangle 2"/>
          <p:cNvSpPr>
            <a:spLocks noGrp="1" noChangeArrowheads="1"/>
          </p:cNvSpPr>
          <p:nvPr>
            <p:ph type="ctrTitle"/>
          </p:nvPr>
        </p:nvSpPr>
        <p:spPr/>
        <p:txBody>
          <a:bodyPr/>
          <a:lstStyle/>
          <a:p>
            <a:r>
              <a:rPr lang="en-NZ" sz="3600"/>
              <a:t/>
            </a:r>
            <a:br>
              <a:rPr lang="en-NZ" sz="3600"/>
            </a:br>
            <a:r>
              <a:rPr lang="en-NZ" sz="3600"/>
              <a:t/>
            </a:r>
            <a:br>
              <a:rPr lang="en-NZ" sz="3600"/>
            </a:br>
            <a:r>
              <a:rPr lang="en-NZ" sz="3600"/>
              <a:t>Act 2:38  And Peter said to them, Repent, and be baptised, each one of you, in the name of Jesus Christ, for remission of sins, and ye will receive the gift of the Holy Spirit. </a:t>
            </a:r>
            <a:br>
              <a:rPr lang="en-NZ" sz="3600"/>
            </a:br>
            <a:r>
              <a:rPr lang="en-NZ" sz="3600"/>
              <a:t>Act 2:39  For to you is the promise and to your children, and to all who </a:t>
            </a:r>
            <a:r>
              <a:rPr lang="en-NZ" sz="3600" i="1"/>
              <a:t>are</a:t>
            </a:r>
            <a:r>
              <a:rPr lang="en-NZ" sz="3600"/>
              <a:t> afar off, as many as </a:t>
            </a:r>
            <a:r>
              <a:rPr lang="en-NZ" sz="3600" i="1"/>
              <a:t>the</a:t>
            </a:r>
            <a:r>
              <a:rPr lang="en-NZ" sz="3600"/>
              <a:t> Lord our God may call.</a:t>
            </a:r>
            <a:r>
              <a:rPr lang="en-NZ"/>
              <a:t> </a:t>
            </a:r>
          </a:p>
        </p:txBody>
      </p:sp>
      <p:sp>
        <p:nvSpPr>
          <p:cNvPr id="55299"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ctrTitle"/>
          </p:nvPr>
        </p:nvSpPr>
        <p:spPr/>
        <p:txBody>
          <a:bodyPr/>
          <a:lstStyle/>
          <a:p>
            <a:r>
              <a:rPr lang="en-NZ" sz="8800"/>
              <a:t/>
            </a:r>
            <a:br>
              <a:rPr lang="en-NZ" sz="8800"/>
            </a:br>
            <a:r>
              <a:rPr lang="en-NZ"/>
              <a:t>Deu 18:22  When a prophet speaks in the name of Jehovah, if the thing does not follow nor come to pass, that </a:t>
            </a:r>
            <a:r>
              <a:rPr lang="en-NZ" i="1"/>
              <a:t>is</a:t>
            </a:r>
            <a:r>
              <a:rPr lang="en-NZ"/>
              <a:t> the thing which Jehovah has not spoken. The prophet has spoken it presumptuously. You shall not be afraid of him. </a:t>
            </a:r>
          </a:p>
        </p:txBody>
      </p:sp>
      <p:sp>
        <p:nvSpPr>
          <p:cNvPr id="36867"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ctrTitle"/>
          </p:nvPr>
        </p:nvSpPr>
        <p:spPr/>
        <p:txBody>
          <a:bodyPr/>
          <a:lstStyle/>
          <a:p>
            <a:r>
              <a:rPr lang="en-NZ" sz="5400"/>
              <a:t/>
            </a:r>
            <a:br>
              <a:rPr lang="en-NZ" sz="5400"/>
            </a:br>
            <a:endParaRPr lang="en-NZ" sz="5400"/>
          </a:p>
        </p:txBody>
      </p:sp>
      <p:sp>
        <p:nvSpPr>
          <p:cNvPr id="34819" name="Rectangle 3"/>
          <p:cNvSpPr>
            <a:spLocks noGrp="1" noChangeArrowheads="1"/>
          </p:cNvSpPr>
          <p:nvPr>
            <p:ph type="subTitle" idx="1"/>
          </p:nvPr>
        </p:nvSpPr>
        <p:spPr>
          <a:xfrm>
            <a:off x="395288" y="404813"/>
            <a:ext cx="8353425" cy="6192837"/>
          </a:xfrm>
        </p:spPr>
        <p:txBody>
          <a:bodyPr/>
          <a:lstStyle/>
          <a:p>
            <a:r>
              <a:rPr lang="en-NZ" b="1"/>
              <a:t>Deu 13:1</a:t>
            </a:r>
            <a:r>
              <a:rPr lang="en-NZ"/>
              <a:t>  If a prophet rises among you, or a dreamer of dreams, and gives you a sign or a wonder, </a:t>
            </a:r>
          </a:p>
          <a:p>
            <a:r>
              <a:rPr lang="en-NZ"/>
              <a:t>Deu 13:2  and the sign or the wonder which he foretold to you occurs, saying, Let us go after other gods which you have not known, and let us serve them, </a:t>
            </a:r>
          </a:p>
          <a:p>
            <a:r>
              <a:rPr lang="en-NZ"/>
              <a:t>Deu 13:3  you shall not listen to the words of that prophet or that dreamer of dreams. For Jehovah your God </a:t>
            </a:r>
            <a:r>
              <a:rPr lang="en-NZ" i="1"/>
              <a:t>is</a:t>
            </a:r>
            <a:r>
              <a:rPr lang="en-NZ"/>
              <a:t> testing you to know whether you love Jehovah your God with all your heart and with all your soul.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p:txBody>
          <a:bodyPr/>
          <a:lstStyle/>
          <a:p>
            <a:r>
              <a:rPr lang="en-NZ" sz="2000"/>
              <a:t/>
            </a:r>
            <a:br>
              <a:rPr lang="en-NZ" sz="2000"/>
            </a:br>
            <a:r>
              <a:rPr lang="en-NZ" sz="2000"/>
              <a:t/>
            </a:r>
            <a:br>
              <a:rPr lang="en-NZ" sz="2000"/>
            </a:br>
            <a:r>
              <a:rPr lang="en-NZ" sz="2000"/>
              <a:t>Mar 16:15  And He said to them, Go into all the world, proclaim the gospel to all the creation. </a:t>
            </a:r>
            <a:br>
              <a:rPr lang="en-NZ" sz="2000"/>
            </a:br>
            <a:r>
              <a:rPr lang="en-NZ" sz="2000"/>
              <a:t>Mar 16:16  He who believes and is baptized will be saved, but he who does not believe will be condemned. </a:t>
            </a:r>
            <a:br>
              <a:rPr lang="en-NZ" sz="2000"/>
            </a:br>
            <a:r>
              <a:rPr lang="en-NZ" sz="2000"/>
              <a:t>Mar 16:17  And </a:t>
            </a:r>
            <a:r>
              <a:rPr lang="en-NZ" sz="2000" i="1"/>
              <a:t>miraculous</a:t>
            </a:r>
            <a:r>
              <a:rPr lang="en-NZ" sz="2000"/>
              <a:t> signs will follow to those believing these things: in My name they will cast out demons; they will speak new tongues; </a:t>
            </a:r>
            <a:br>
              <a:rPr lang="en-NZ" sz="2000"/>
            </a:br>
            <a:r>
              <a:rPr lang="en-NZ" sz="2000"/>
              <a:t>Mar 16:18  they will take up serpents; and if they drink any deadly thing, it will not hurt them. They will lay hands on </a:t>
            </a:r>
            <a:r>
              <a:rPr lang="en-NZ" sz="2000" i="1"/>
              <a:t>the</a:t>
            </a:r>
            <a:r>
              <a:rPr lang="en-NZ" sz="2000"/>
              <a:t> sick, and they will be well. </a:t>
            </a:r>
            <a:br>
              <a:rPr lang="en-NZ" sz="2000"/>
            </a:br>
            <a:r>
              <a:rPr lang="en-NZ" sz="2000"/>
              <a:t>Mar 16:19  Then indeed, after speaking to them, the Lord was taken up into Heaven, and sat on </a:t>
            </a:r>
            <a:r>
              <a:rPr lang="en-NZ" sz="2000" i="1"/>
              <a:t>the</a:t>
            </a:r>
            <a:r>
              <a:rPr lang="en-NZ" sz="2000"/>
              <a:t> right hand of God. </a:t>
            </a:r>
            <a:br>
              <a:rPr lang="en-NZ" sz="2000"/>
            </a:br>
            <a:r>
              <a:rPr lang="en-NZ" sz="2000"/>
              <a:t>Mar 16:20  And going out, they proclaimed everywhere, the Lord working with </a:t>
            </a:r>
            <a:r>
              <a:rPr lang="en-NZ" sz="2000" i="1"/>
              <a:t>them</a:t>
            </a:r>
            <a:r>
              <a:rPr lang="en-NZ" sz="2000"/>
              <a:t> and confirming the Word by </a:t>
            </a:r>
            <a:r>
              <a:rPr lang="en-NZ" sz="2000" i="1"/>
              <a:t>miraculous</a:t>
            </a:r>
            <a:r>
              <a:rPr lang="en-NZ" sz="2000"/>
              <a:t> signs following. Amen.</a:t>
            </a:r>
            <a:r>
              <a:rPr lang="en-NZ"/>
              <a:t> </a:t>
            </a:r>
          </a:p>
        </p:txBody>
      </p:sp>
      <p:sp>
        <p:nvSpPr>
          <p:cNvPr id="18435"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ctrTitle"/>
          </p:nvPr>
        </p:nvSpPr>
        <p:spPr/>
        <p:txBody>
          <a:bodyPr/>
          <a:lstStyle/>
          <a:p>
            <a:r>
              <a:rPr lang="en-NZ" sz="4000"/>
              <a:t/>
            </a:r>
            <a:br>
              <a:rPr lang="en-NZ" sz="4000"/>
            </a:br>
            <a:r>
              <a:rPr lang="en-NZ" sz="4800"/>
              <a:t/>
            </a:r>
            <a:br>
              <a:rPr lang="en-NZ" sz="4800"/>
            </a:br>
            <a:r>
              <a:rPr lang="en-NZ" sz="4800"/>
              <a:t>Available Today?</a:t>
            </a:r>
            <a:br>
              <a:rPr lang="en-NZ" sz="4800"/>
            </a:br>
            <a:r>
              <a:rPr lang="en-NZ" sz="4800"/>
              <a:t/>
            </a:r>
            <a:br>
              <a:rPr lang="en-NZ" sz="4800"/>
            </a:br>
            <a:r>
              <a:rPr lang="en-NZ" sz="4800"/>
              <a:t>* Given to confirm the word</a:t>
            </a:r>
            <a:br>
              <a:rPr lang="en-NZ" sz="4800"/>
            </a:br>
            <a:r>
              <a:rPr lang="en-NZ" sz="4800"/>
              <a:t>* Why withdrawn?</a:t>
            </a:r>
            <a:br>
              <a:rPr lang="en-NZ" sz="4800"/>
            </a:br>
            <a:endParaRPr lang="en-NZ" sz="4800"/>
          </a:p>
        </p:txBody>
      </p:sp>
      <p:sp>
        <p:nvSpPr>
          <p:cNvPr id="19459"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p:txBody>
          <a:bodyPr/>
          <a:lstStyle/>
          <a:p>
            <a:r>
              <a:rPr lang="en-NZ" sz="3600"/>
              <a:t/>
            </a:r>
            <a:br>
              <a:rPr lang="en-NZ" sz="3600"/>
            </a:br>
            <a:r>
              <a:rPr lang="en-NZ" sz="3600"/>
              <a:t/>
            </a:r>
            <a:br>
              <a:rPr lang="en-NZ" sz="3600"/>
            </a:br>
            <a:r>
              <a:rPr lang="en-NZ" sz="3600"/>
              <a:t/>
            </a:r>
            <a:br>
              <a:rPr lang="en-NZ" sz="3600"/>
            </a:br>
            <a:r>
              <a:rPr lang="en-NZ" sz="3600"/>
              <a:t>* Removed because their purpose was expired?</a:t>
            </a:r>
            <a:br>
              <a:rPr lang="en-NZ" sz="3600"/>
            </a:br>
            <a:r>
              <a:rPr lang="en-NZ" sz="3600"/>
              <a:t>* Removed because of apostasy?</a:t>
            </a:r>
            <a:br>
              <a:rPr lang="en-NZ" sz="3600"/>
            </a:br>
            <a:r>
              <a:rPr lang="en-NZ" sz="3600"/>
              <a:t> </a:t>
            </a:r>
            <a:r>
              <a:rPr lang="en-NZ" sz="3600" b="1"/>
              <a:t/>
            </a:r>
            <a:br>
              <a:rPr lang="en-NZ" sz="3600" b="1"/>
            </a:br>
            <a:r>
              <a:rPr lang="en-NZ" b="1"/>
              <a:t>Act 5:32:</a:t>
            </a:r>
            <a:r>
              <a:rPr lang="en-NZ"/>
              <a:t>  And we are </a:t>
            </a:r>
            <a:r>
              <a:rPr lang="en-NZ" i="1"/>
              <a:t>his</a:t>
            </a:r>
            <a:r>
              <a:rPr lang="en-NZ"/>
              <a:t> witnesses of these things, and the Holy Spirit also, which God has given to those that obey him. </a:t>
            </a:r>
          </a:p>
        </p:txBody>
      </p:sp>
      <p:sp>
        <p:nvSpPr>
          <p:cNvPr id="20483"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ctrTitle"/>
          </p:nvPr>
        </p:nvSpPr>
        <p:spPr/>
        <p:txBody>
          <a:bodyPr/>
          <a:lstStyle/>
          <a:p>
            <a:r>
              <a:rPr lang="en-NZ" sz="4000"/>
              <a:t/>
            </a:r>
            <a:br>
              <a:rPr lang="en-NZ" sz="4000"/>
            </a:br>
            <a:r>
              <a:rPr lang="en-NZ" sz="4000"/>
              <a:t/>
            </a:r>
            <a:br>
              <a:rPr lang="en-NZ" sz="4000"/>
            </a:br>
            <a:r>
              <a:rPr lang="en-NZ" sz="4000"/>
              <a:t>John Thomas (founder of Christadelphians)</a:t>
            </a:r>
            <a:br>
              <a:rPr lang="en-NZ" sz="4000"/>
            </a:br>
            <a:r>
              <a:rPr lang="en-NZ" sz="4000"/>
              <a:t/>
            </a:r>
            <a:br>
              <a:rPr lang="en-NZ" sz="4000"/>
            </a:br>
            <a:r>
              <a:rPr lang="en-NZ" sz="4000"/>
              <a:t>Eureka Vol 1 / Sect 5 / Page 164:</a:t>
            </a:r>
            <a:br>
              <a:rPr lang="en-NZ" sz="4000"/>
            </a:br>
            <a:r>
              <a:rPr lang="en-NZ" sz="4000"/>
              <a:t/>
            </a:r>
            <a:br>
              <a:rPr lang="en-NZ" sz="4000"/>
            </a:br>
            <a:r>
              <a:rPr lang="en-NZ" sz="4000"/>
              <a:t>“ The knowing and prophesying from parts might probably have continued if “the Mystery of Iniquity” had not spoiled and desolated everything …”</a:t>
            </a:r>
          </a:p>
        </p:txBody>
      </p:sp>
      <p:sp>
        <p:nvSpPr>
          <p:cNvPr id="21507"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ctrTitle"/>
          </p:nvPr>
        </p:nvSpPr>
        <p:spPr/>
        <p:txBody>
          <a:bodyPr/>
          <a:lstStyle/>
          <a:p>
            <a:r>
              <a:rPr lang="en-NZ" sz="4000"/>
              <a:t/>
            </a:r>
            <a:br>
              <a:rPr lang="en-NZ" sz="4000"/>
            </a:br>
            <a:r>
              <a:rPr lang="en-NZ"/>
              <a:t>Rev 2:5  Remember therefore whence thou art fallen, and repent, and do the first works: but if not, I am coming to thee, and I will remove thy lamp out of its place, except thou shalt repent. </a:t>
            </a:r>
          </a:p>
        </p:txBody>
      </p:sp>
      <p:sp>
        <p:nvSpPr>
          <p:cNvPr id="58371"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850" y="333375"/>
            <a:ext cx="8134350" cy="6119813"/>
          </a:xfrm>
        </p:spPr>
        <p:txBody>
          <a:bodyPr/>
          <a:lstStyle/>
          <a:p>
            <a:r>
              <a:rPr lang="en-NZ" sz="4000"/>
              <a:t>Act 2:38  Then Peter said to them, Repent and be baptized, every one of you, in the name of Jesus Christ to remission of sins, and you shall receive the gift of the Holy Spirit. </a:t>
            </a:r>
            <a:br>
              <a:rPr lang="en-NZ" sz="4000"/>
            </a:br>
            <a:r>
              <a:rPr lang="en-NZ" sz="4000"/>
              <a:t>Act 2:39  For the promise is to you and to your children, and to all those afar off, as many as </a:t>
            </a:r>
            <a:r>
              <a:rPr lang="en-NZ" sz="4000" i="1"/>
              <a:t>the</a:t>
            </a:r>
            <a:r>
              <a:rPr lang="en-NZ" sz="4000"/>
              <a:t> Lord our God shall call. </a:t>
            </a:r>
          </a:p>
        </p:txBody>
      </p:sp>
      <p:sp>
        <p:nvSpPr>
          <p:cNvPr id="3075"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p:txBody>
          <a:bodyPr/>
          <a:lstStyle/>
          <a:p>
            <a:r>
              <a:rPr lang="en-NZ" sz="2800"/>
              <a:t/>
            </a:r>
            <a:br>
              <a:rPr lang="en-NZ" sz="2800"/>
            </a:br>
            <a:r>
              <a:rPr lang="en-NZ" sz="2800"/>
              <a:t/>
            </a:r>
            <a:br>
              <a:rPr lang="en-NZ" sz="2800"/>
            </a:br>
            <a:r>
              <a:rPr lang="en-NZ" sz="2800"/>
              <a:t>1Co 13:9  For we know in part, and we prophesy in part. </a:t>
            </a:r>
            <a:br>
              <a:rPr lang="en-NZ" sz="2800"/>
            </a:br>
            <a:r>
              <a:rPr lang="en-NZ" sz="2800" b="1"/>
              <a:t>1Co 13:10</a:t>
            </a:r>
            <a:r>
              <a:rPr lang="en-NZ" sz="2800"/>
              <a:t>  But when that which is perfect is come, then that which is in part shall be done away. </a:t>
            </a:r>
            <a:br>
              <a:rPr lang="en-NZ" sz="2800"/>
            </a:br>
            <a:r>
              <a:rPr lang="en-NZ" sz="2800"/>
              <a:t>1Co 13:11  When I was a child, I spake as a child, I understood as a child, I thought as a child: but when I became a man, I put away childish things. </a:t>
            </a:r>
            <a:br>
              <a:rPr lang="en-NZ" sz="2800"/>
            </a:br>
            <a:r>
              <a:rPr lang="en-NZ" sz="2800"/>
              <a:t>1Co 13:12  For now we see through a glass, darkly; but then face to face: now I know in part; but then shall I know even as also I am known.</a:t>
            </a:r>
            <a:r>
              <a:rPr lang="en-NZ"/>
              <a:t> </a:t>
            </a:r>
          </a:p>
        </p:txBody>
      </p:sp>
      <p:sp>
        <p:nvSpPr>
          <p:cNvPr id="24579"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ctrTitle"/>
          </p:nvPr>
        </p:nvSpPr>
        <p:spPr/>
        <p:txBody>
          <a:bodyPr/>
          <a:lstStyle/>
          <a:p>
            <a:r>
              <a:rPr lang="en-NZ"/>
              <a:t>That which is perfect is not the completion of the canon of scripture.</a:t>
            </a:r>
            <a:br>
              <a:rPr lang="en-NZ"/>
            </a:br>
            <a:r>
              <a:rPr lang="en-NZ"/>
              <a:t/>
            </a:r>
            <a:br>
              <a:rPr lang="en-NZ"/>
            </a:br>
            <a:r>
              <a:rPr lang="en-NZ"/>
              <a:t>John Thomas believed it was when Christ returned.</a:t>
            </a:r>
            <a:br>
              <a:rPr lang="en-NZ"/>
            </a:br>
            <a:r>
              <a:rPr lang="en-NZ"/>
              <a:t/>
            </a:r>
            <a:br>
              <a:rPr lang="en-NZ"/>
            </a:br>
            <a:endParaRPr lang="en-NZ"/>
          </a:p>
        </p:txBody>
      </p:sp>
      <p:sp>
        <p:nvSpPr>
          <p:cNvPr id="25603"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ctrTitle"/>
          </p:nvPr>
        </p:nvSpPr>
        <p:spPr>
          <a:xfrm>
            <a:off x="685800" y="188913"/>
            <a:ext cx="7772400" cy="6408737"/>
          </a:xfrm>
        </p:spPr>
        <p:txBody>
          <a:bodyPr/>
          <a:lstStyle/>
          <a:p>
            <a:r>
              <a:rPr lang="en-NZ" sz="3600" b="1"/>
              <a:t>Pro 4:18</a:t>
            </a:r>
            <a:r>
              <a:rPr lang="en-NZ" sz="3600"/>
              <a:t>  But the path of the just </a:t>
            </a:r>
            <a:r>
              <a:rPr lang="en-NZ" sz="3600" i="1"/>
              <a:t>is</a:t>
            </a:r>
            <a:r>
              <a:rPr lang="en-NZ" sz="3600"/>
              <a:t> as the shining light, that shines more and more to the perfect day. </a:t>
            </a:r>
            <a:br>
              <a:rPr lang="en-NZ" sz="3600"/>
            </a:br>
            <a:r>
              <a:rPr lang="en-NZ" sz="3600"/>
              <a:t/>
            </a:r>
            <a:br>
              <a:rPr lang="en-NZ" sz="3600"/>
            </a:br>
            <a:r>
              <a:rPr lang="en-NZ" sz="3600"/>
              <a:t>Heb 11:39  And these all, having obtained a good report through faith, did not receive the promise, </a:t>
            </a:r>
            <a:br>
              <a:rPr lang="en-NZ" sz="3600"/>
            </a:br>
            <a:r>
              <a:rPr lang="en-NZ" sz="3600"/>
              <a:t>Heb 11:40  for God had provided some better thing for us, that they should not be made perfect without us.</a:t>
            </a:r>
            <a:r>
              <a:rPr lang="en-NZ"/>
              <a:t> </a:t>
            </a:r>
          </a:p>
        </p:txBody>
      </p:sp>
      <p:sp>
        <p:nvSpPr>
          <p:cNvPr id="26627"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ctrTitle"/>
          </p:nvPr>
        </p:nvSpPr>
        <p:spPr/>
        <p:txBody>
          <a:bodyPr/>
          <a:lstStyle/>
          <a:p>
            <a:r>
              <a:rPr lang="en-NZ" sz="3600">
                <a:latin typeface="Arial Unicode MS" pitchFamily="34" charset="-128"/>
                <a:ea typeface="Arial Unicode MS" pitchFamily="34" charset="-128"/>
                <a:cs typeface="Arial Unicode MS" pitchFamily="34" charset="-128"/>
              </a:rPr>
              <a:t/>
            </a:r>
            <a:br>
              <a:rPr lang="en-NZ" sz="3600">
                <a:latin typeface="Arial Unicode MS" pitchFamily="34" charset="-128"/>
                <a:ea typeface="Arial Unicode MS" pitchFamily="34" charset="-128"/>
                <a:cs typeface="Arial Unicode MS" pitchFamily="34" charset="-128"/>
              </a:rPr>
            </a:br>
            <a:r>
              <a:rPr lang="en-NZ" sz="3600">
                <a:latin typeface="Arial Unicode MS" pitchFamily="34" charset="-128"/>
                <a:ea typeface="Arial Unicode MS" pitchFamily="34" charset="-128"/>
                <a:cs typeface="Arial Unicode MS" pitchFamily="34" charset="-128"/>
              </a:rPr>
              <a:t/>
            </a:r>
            <a:br>
              <a:rPr lang="en-NZ" sz="3600">
                <a:latin typeface="Arial Unicode MS" pitchFamily="34" charset="-128"/>
                <a:ea typeface="Arial Unicode MS" pitchFamily="34" charset="-128"/>
                <a:cs typeface="Arial Unicode MS" pitchFamily="34" charset="-128"/>
              </a:rPr>
            </a:br>
            <a:r>
              <a:rPr lang="en-NZ"/>
              <a:t>1Pe 5:10  But the God of all grace, He calling us to His eternal glory by Christ Jesus, after you have suffered a little, </a:t>
            </a:r>
            <a:r>
              <a:rPr lang="en-NZ" i="1"/>
              <a:t>He</a:t>
            </a:r>
            <a:r>
              <a:rPr lang="en-NZ"/>
              <a:t> will perfect, confirm, strengthen, and establish </a:t>
            </a:r>
            <a:r>
              <a:rPr lang="en-NZ" i="1"/>
              <a:t>you</a:t>
            </a:r>
            <a:r>
              <a:rPr lang="en-NZ"/>
              <a:t>. </a:t>
            </a:r>
          </a:p>
        </p:txBody>
      </p:sp>
      <p:sp>
        <p:nvSpPr>
          <p:cNvPr id="29699"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ctrTitle"/>
          </p:nvPr>
        </p:nvSpPr>
        <p:spPr/>
        <p:txBody>
          <a:bodyPr/>
          <a:lstStyle/>
          <a:p>
            <a:r>
              <a:rPr lang="en-NZ" sz="3200"/>
              <a:t/>
            </a:r>
            <a:br>
              <a:rPr lang="en-NZ" sz="3200"/>
            </a:br>
            <a:r>
              <a:rPr lang="en-NZ" sz="3200"/>
              <a:t/>
            </a:r>
            <a:br>
              <a:rPr lang="en-NZ" sz="3200"/>
            </a:br>
            <a:r>
              <a:rPr lang="en-NZ" sz="3200"/>
              <a:t>Heb 5:7  </a:t>
            </a:r>
            <a:r>
              <a:rPr lang="en-NZ" sz="3200" i="1"/>
              <a:t>For Jesus</a:t>
            </a:r>
            <a:r>
              <a:rPr lang="en-NZ" sz="3200"/>
              <a:t>, in the days of His flesh, when He had offered up prayers and supplications with strong cryings and tears to Him who was able to save Him from death, and was heard in that He feared, </a:t>
            </a:r>
            <a:br>
              <a:rPr lang="en-NZ" sz="3200"/>
            </a:br>
            <a:r>
              <a:rPr lang="en-NZ" sz="3200"/>
              <a:t>Heb 5:8  though being a Son, yet He learned obedience by the things which He suffered. </a:t>
            </a:r>
            <a:br>
              <a:rPr lang="en-NZ" sz="3200"/>
            </a:br>
            <a:r>
              <a:rPr lang="en-NZ" sz="3200"/>
              <a:t>Heb 5:9  And being perfected, He became </a:t>
            </a:r>
            <a:r>
              <a:rPr lang="en-NZ" sz="3200" i="1"/>
              <a:t>the</a:t>
            </a:r>
            <a:r>
              <a:rPr lang="en-NZ" sz="3200"/>
              <a:t> Author of eternal salvation to all those who obey Him,</a:t>
            </a:r>
            <a:r>
              <a:rPr lang="en-NZ"/>
              <a:t> </a:t>
            </a:r>
          </a:p>
        </p:txBody>
      </p:sp>
      <p:sp>
        <p:nvSpPr>
          <p:cNvPr id="30723"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ctrTitle"/>
          </p:nvPr>
        </p:nvSpPr>
        <p:spPr/>
        <p:txBody>
          <a:bodyPr/>
          <a:lstStyle/>
          <a:p>
            <a:r>
              <a:rPr lang="en-NZ" sz="2000"/>
              <a:t/>
            </a:r>
            <a:br>
              <a:rPr lang="en-NZ" sz="2000"/>
            </a:br>
            <a:r>
              <a:rPr lang="en-NZ" sz="2000"/>
              <a:t/>
            </a:r>
            <a:br>
              <a:rPr lang="en-NZ" sz="2000"/>
            </a:br>
            <a:r>
              <a:rPr lang="en-NZ" sz="2000"/>
              <a:t/>
            </a:r>
            <a:br>
              <a:rPr lang="en-NZ" sz="2000"/>
            </a:br>
            <a:r>
              <a:rPr lang="en-NZ" sz="2000"/>
              <a:t>Act 2:15  for these are not full of wine, as you suppose, for it is the third hour of the day; </a:t>
            </a:r>
            <a:br>
              <a:rPr lang="en-NZ" sz="2000"/>
            </a:br>
            <a:r>
              <a:rPr lang="en-NZ" sz="2000"/>
              <a:t>Act 2:16  but this is that which was spoken through the prophet Joel, </a:t>
            </a:r>
            <a:br>
              <a:rPr lang="en-NZ" sz="2000"/>
            </a:br>
            <a:r>
              <a:rPr lang="en-NZ" sz="2000" b="1"/>
              <a:t>Act 2:17</a:t>
            </a:r>
            <a:r>
              <a:rPr lang="en-NZ" sz="2000"/>
              <a:t>  And it shall be in the last days, saith God, </a:t>
            </a:r>
            <a:r>
              <a:rPr lang="en-NZ" sz="2000" i="1"/>
              <a:t>that</a:t>
            </a:r>
            <a:r>
              <a:rPr lang="en-NZ" sz="2000"/>
              <a:t> I will pour out of my Spirit upon all flesh; and your sons and your daughters shall prophesy, and your young men shall see visions, and your elders shall dream with dreams; </a:t>
            </a:r>
            <a:br>
              <a:rPr lang="en-NZ" sz="2000"/>
            </a:br>
            <a:r>
              <a:rPr lang="en-NZ" sz="2000"/>
              <a:t>Act 2:18  yea, even upon my bondmen and upon my bondwomen in those days will I pour out of my Spirit, and they shall prophesy. </a:t>
            </a:r>
            <a:br>
              <a:rPr lang="en-NZ" sz="2000"/>
            </a:br>
            <a:r>
              <a:rPr lang="en-NZ" sz="2000"/>
              <a:t>Act 2:19  And I will give wonders in the heaven above and signs on the earth below, blood, and fire, and vapour of smoke: </a:t>
            </a:r>
            <a:br>
              <a:rPr lang="en-NZ" sz="2000"/>
            </a:br>
            <a:r>
              <a:rPr lang="en-NZ" sz="2000"/>
              <a:t>Act 2:20  the sun shall be changed to darkness and the moon to blood, before the great and gloriously appearing day of </a:t>
            </a:r>
            <a:r>
              <a:rPr lang="en-NZ" sz="2000" i="1"/>
              <a:t>the</a:t>
            </a:r>
            <a:r>
              <a:rPr lang="en-NZ" sz="2000"/>
              <a:t> Lord come. </a:t>
            </a:r>
            <a:br>
              <a:rPr lang="en-NZ" sz="2000"/>
            </a:br>
            <a:r>
              <a:rPr lang="en-NZ" sz="2000"/>
              <a:t>Act 2:21  And it shall be that whosoever shall call upon the name of </a:t>
            </a:r>
            <a:r>
              <a:rPr lang="en-NZ" sz="2000" i="1"/>
              <a:t>the</a:t>
            </a:r>
            <a:r>
              <a:rPr lang="en-NZ" sz="2000"/>
              <a:t> Lord shall be saved.</a:t>
            </a:r>
            <a:r>
              <a:rPr lang="en-NZ"/>
              <a:t> </a:t>
            </a:r>
          </a:p>
        </p:txBody>
      </p:sp>
      <p:sp>
        <p:nvSpPr>
          <p:cNvPr id="31747"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ctrTitle"/>
          </p:nvPr>
        </p:nvSpPr>
        <p:spPr/>
        <p:txBody>
          <a:bodyPr/>
          <a:lstStyle/>
          <a:p>
            <a:r>
              <a:rPr lang="en-NZ" sz="2400"/>
              <a:t/>
            </a:r>
            <a:br>
              <a:rPr lang="en-NZ" sz="2400"/>
            </a:br>
            <a:r>
              <a:rPr lang="en-NZ" sz="2400"/>
              <a:t/>
            </a:r>
            <a:br>
              <a:rPr lang="en-NZ" sz="2400"/>
            </a:br>
            <a:r>
              <a:rPr lang="en-NZ" sz="2400"/>
              <a:t/>
            </a:r>
            <a:br>
              <a:rPr lang="en-NZ" sz="2400"/>
            </a:br>
            <a:r>
              <a:rPr lang="en-NZ" sz="2400"/>
              <a:t>Joe 2:28  And it shall be afterward, I will pour out My Spirit on all flesh. And your sons and your daughters shall prophesy; your old men shall dream dreams; your young men shall see visions. </a:t>
            </a:r>
            <a:br>
              <a:rPr lang="en-NZ" sz="2400"/>
            </a:br>
            <a:r>
              <a:rPr lang="en-NZ" sz="2400"/>
              <a:t>Joe 2:29  And also I will pour out My Spirit on the slaves and on the slave women in those days. </a:t>
            </a:r>
            <a:br>
              <a:rPr lang="en-NZ" sz="2400"/>
            </a:br>
            <a:r>
              <a:rPr lang="en-NZ" sz="2400"/>
              <a:t>Joe 2:30  And I will show wonders in the heavens, and in the earth, blood and fire and pillars of smoke. </a:t>
            </a:r>
            <a:br>
              <a:rPr lang="en-NZ" sz="2400"/>
            </a:br>
            <a:r>
              <a:rPr lang="en-NZ" sz="2400"/>
              <a:t>Joe 2:31  The sun shall be turned into darkness, and the moon into blood, before the coming of the great and awesome day of Jehovah. </a:t>
            </a:r>
            <a:br>
              <a:rPr lang="en-NZ" sz="2400"/>
            </a:br>
            <a:r>
              <a:rPr lang="en-NZ" sz="2400"/>
              <a:t>Joe 2:32  And it shall be, whoever shall call on the name of Jehovah shall be saved; for salvation shall be in Mount Zion and in Jerusalem, as Jehovah has said, and in the remnant whom Jehovah shall call.</a:t>
            </a:r>
            <a:r>
              <a:rPr lang="en-NZ"/>
              <a:t> </a:t>
            </a:r>
          </a:p>
        </p:txBody>
      </p:sp>
      <p:sp>
        <p:nvSpPr>
          <p:cNvPr id="32771"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p:txBody>
          <a:bodyPr/>
          <a:lstStyle/>
          <a:p>
            <a:r>
              <a:rPr lang="en-NZ" sz="2800"/>
              <a:t/>
            </a:r>
            <a:br>
              <a:rPr lang="en-NZ" sz="2800"/>
            </a:br>
            <a:r>
              <a:rPr lang="en-NZ" sz="2400"/>
              <a:t/>
            </a:r>
            <a:br>
              <a:rPr lang="en-NZ" sz="2400"/>
            </a:br>
            <a:r>
              <a:rPr lang="en-NZ" sz="2400"/>
              <a:t>* Last days – just before Jesus returns</a:t>
            </a:r>
            <a:br>
              <a:rPr lang="en-NZ" sz="2400"/>
            </a:br>
            <a:r>
              <a:rPr lang="en-NZ" sz="2400"/>
              <a:t>* Signs in the heavens – blood / fire / sun to darkness / moon to blood</a:t>
            </a:r>
            <a:br>
              <a:rPr lang="en-NZ" sz="2400"/>
            </a:br>
            <a:r>
              <a:rPr lang="en-NZ" sz="2400"/>
              <a:t/>
            </a:r>
            <a:br>
              <a:rPr lang="en-NZ" sz="2400"/>
            </a:br>
            <a:r>
              <a:rPr lang="en-NZ" sz="2400"/>
              <a:t>Mat 24:29  And immediately after the tribulation of those days, the sun shall be darkened and the moon shall not give her light, and the stars shall fall from the heaven, and the powers of the heavens shall be shaken. </a:t>
            </a:r>
            <a:br>
              <a:rPr lang="en-NZ" sz="2400"/>
            </a:br>
            <a:r>
              <a:rPr lang="en-NZ" sz="2400"/>
              <a:t>Mat 24:30  And then the sign of the Son of Man shall appear in the heavens. And then all the tribes of the earth shall mourn, and they shall see the Son of Man coming in the clouds of the heaven with power and great glory.</a:t>
            </a:r>
            <a:r>
              <a:rPr lang="en-NZ"/>
              <a:t> </a:t>
            </a:r>
          </a:p>
        </p:txBody>
      </p:sp>
      <p:sp>
        <p:nvSpPr>
          <p:cNvPr id="33795"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ctrTitle"/>
          </p:nvPr>
        </p:nvSpPr>
        <p:spPr/>
        <p:txBody>
          <a:bodyPr/>
          <a:lstStyle/>
          <a:p>
            <a:r>
              <a:rPr lang="en-NZ" sz="2000"/>
              <a:t/>
            </a:r>
            <a:br>
              <a:rPr lang="en-NZ" sz="2000"/>
            </a:br>
            <a:r>
              <a:rPr lang="en-NZ" sz="2000"/>
              <a:t/>
            </a:r>
            <a:br>
              <a:rPr lang="en-NZ" sz="2000"/>
            </a:br>
            <a:r>
              <a:rPr lang="en-NZ" sz="2000"/>
              <a:t/>
            </a:r>
            <a:br>
              <a:rPr lang="en-NZ" sz="2000"/>
            </a:br>
            <a:r>
              <a:rPr lang="en-NZ" sz="2000"/>
              <a:t/>
            </a:r>
            <a:br>
              <a:rPr lang="en-NZ" sz="2000"/>
            </a:br>
            <a:r>
              <a:rPr lang="en-NZ" sz="2000"/>
              <a:t>Acts 2 was not a “fulfillment” but a foreshadow.</a:t>
            </a:r>
            <a:br>
              <a:rPr lang="en-NZ" sz="2000"/>
            </a:br>
            <a:r>
              <a:rPr lang="en-NZ" sz="2000"/>
              <a:t/>
            </a:r>
            <a:br>
              <a:rPr lang="en-NZ" sz="2000"/>
            </a:br>
            <a:r>
              <a:rPr lang="en-NZ" sz="2000"/>
              <a:t>“THIS IS THAT”</a:t>
            </a:r>
            <a:br>
              <a:rPr lang="en-NZ" sz="2000"/>
            </a:br>
            <a:r>
              <a:rPr lang="en-NZ" sz="2000"/>
              <a:t/>
            </a:r>
            <a:br>
              <a:rPr lang="en-NZ" sz="2000"/>
            </a:br>
            <a:r>
              <a:rPr lang="en-NZ" sz="2000"/>
              <a:t>Also consider:</a:t>
            </a:r>
            <a:br>
              <a:rPr lang="en-NZ" sz="2000"/>
            </a:br>
            <a:r>
              <a:rPr lang="en-NZ" sz="2000"/>
              <a:t/>
            </a:r>
            <a:br>
              <a:rPr lang="en-NZ" sz="2000"/>
            </a:br>
            <a:r>
              <a:rPr lang="en-NZ" sz="2000"/>
              <a:t>Rev 11:3  And I will give </a:t>
            </a:r>
            <a:r>
              <a:rPr lang="en-NZ" sz="2000" i="1"/>
              <a:t>power</a:t>
            </a:r>
            <a:r>
              <a:rPr lang="en-NZ" sz="2000"/>
              <a:t> to My two witnesses, and they will prophesy a thousand, two hundred and sixty days, clothed </a:t>
            </a:r>
            <a:r>
              <a:rPr lang="en-NZ" sz="2000" i="1"/>
              <a:t>in</a:t>
            </a:r>
            <a:r>
              <a:rPr lang="en-NZ" sz="2000"/>
              <a:t> sackcloth. </a:t>
            </a:r>
            <a:br>
              <a:rPr lang="en-NZ" sz="2000"/>
            </a:br>
            <a:r>
              <a:rPr lang="en-NZ" sz="2000"/>
              <a:t>Rev 11:4  These are the two olive trees and the two lampstands standing before the God of the earth. </a:t>
            </a:r>
            <a:br>
              <a:rPr lang="en-NZ" sz="2000"/>
            </a:br>
            <a:r>
              <a:rPr lang="en-NZ" sz="2000"/>
              <a:t>Rev 11:5  And if anyone will hurt them, fire proceeds out of their mouth and devours their enemies. And if anyone will hurt them, so it is right for him to be killed. </a:t>
            </a:r>
            <a:br>
              <a:rPr lang="en-NZ" sz="2000"/>
            </a:br>
            <a:r>
              <a:rPr lang="en-NZ" sz="2000"/>
              <a:t>Rev 11:6  These have authority to shut up the heaven, that it may not rain in the days of their prophecy. And they have authority over waters to turn them to blood, and to strike the earth with every plague, as often as they desire.</a:t>
            </a:r>
            <a:r>
              <a:rPr lang="en-NZ"/>
              <a:t> </a:t>
            </a:r>
          </a:p>
        </p:txBody>
      </p:sp>
      <p:sp>
        <p:nvSpPr>
          <p:cNvPr id="60419"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ctrTitle"/>
          </p:nvPr>
        </p:nvSpPr>
        <p:spPr/>
        <p:txBody>
          <a:bodyPr/>
          <a:lstStyle/>
          <a:p>
            <a:r>
              <a:rPr lang="en-NZ" sz="2000"/>
              <a:t/>
            </a:r>
            <a:br>
              <a:rPr lang="en-NZ" sz="2000"/>
            </a:br>
            <a:r>
              <a:rPr lang="en-NZ" sz="2000"/>
              <a:t/>
            </a:r>
            <a:br>
              <a:rPr lang="en-NZ" sz="2000"/>
            </a:br>
            <a:r>
              <a:rPr lang="en-NZ" sz="2000"/>
              <a:t>Rev 11:11  And after three days and a half, a spirit of life from God entered into them, and they stood on their feet. And great fear fell on those seeing them. </a:t>
            </a:r>
            <a:br>
              <a:rPr lang="en-NZ" sz="2000"/>
            </a:br>
            <a:r>
              <a:rPr lang="en-NZ" sz="2000"/>
              <a:t>Rev 11:12  And they heard a great voice from Heaven saying to them, Come up here. And they went up to Heaven in a cloud, and their enemies watched them. </a:t>
            </a:r>
            <a:br>
              <a:rPr lang="en-NZ" sz="2000"/>
            </a:br>
            <a:r>
              <a:rPr lang="en-NZ" sz="2000"/>
              <a:t>Rev 11:13  And in that hour a great earthquake occurred, and the tenth </a:t>
            </a:r>
            <a:r>
              <a:rPr lang="en-NZ" sz="2000" i="1"/>
              <a:t>part</a:t>
            </a:r>
            <a:r>
              <a:rPr lang="en-NZ" sz="2000"/>
              <a:t> of the city fell. And seven thousand names of men were slain in the earthquake. And the rest were frightened and gave glory to the God of Heaven. </a:t>
            </a:r>
            <a:br>
              <a:rPr lang="en-NZ" sz="2000"/>
            </a:br>
            <a:r>
              <a:rPr lang="en-NZ" sz="2000"/>
              <a:t>Rev 11:14  The second woe passed away. Behold, the third woe comes quickly. </a:t>
            </a:r>
            <a:br>
              <a:rPr lang="en-NZ" sz="2000"/>
            </a:br>
            <a:r>
              <a:rPr lang="en-NZ" sz="2000"/>
              <a:t>Rev 11:15  And the seventh angel sounded. And there were great voices in Heaven, saying, The kingdoms of this world have become </a:t>
            </a:r>
            <a:r>
              <a:rPr lang="en-NZ" sz="2000" i="1"/>
              <a:t>the kingdoms</a:t>
            </a:r>
            <a:r>
              <a:rPr lang="en-NZ" sz="2000"/>
              <a:t> of our Lord, and of His Christ. And He will reign forever and ever.</a:t>
            </a:r>
            <a:r>
              <a:rPr lang="en-NZ"/>
              <a:t> </a:t>
            </a:r>
          </a:p>
        </p:txBody>
      </p:sp>
      <p:sp>
        <p:nvSpPr>
          <p:cNvPr id="35843"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56322" name="Rectangle 2"/>
          <p:cNvSpPr>
            <a:spLocks noGrp="1" noChangeArrowheads="1"/>
          </p:cNvSpPr>
          <p:nvPr>
            <p:ph type="ctrTitle"/>
          </p:nvPr>
        </p:nvSpPr>
        <p:spPr>
          <a:xfrm>
            <a:off x="323850" y="333375"/>
            <a:ext cx="8134350" cy="6119813"/>
          </a:xfrm>
        </p:spPr>
        <p:txBody>
          <a:bodyPr/>
          <a:lstStyle/>
          <a:p>
            <a:r>
              <a:rPr lang="en-NZ" sz="8000"/>
              <a:t>Is the Holy Spirit available to believers today?</a:t>
            </a:r>
          </a:p>
        </p:txBody>
      </p:sp>
      <p:sp>
        <p:nvSpPr>
          <p:cNvPr id="56323"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ctrTitle"/>
          </p:nvPr>
        </p:nvSpPr>
        <p:spPr>
          <a:xfrm>
            <a:off x="684213" y="2133600"/>
            <a:ext cx="7772400" cy="1470025"/>
          </a:xfrm>
        </p:spPr>
        <p:txBody>
          <a:bodyPr/>
          <a:lstStyle/>
          <a:p>
            <a:r>
              <a:rPr lang="en-NZ" sz="4000" b="1"/>
              <a:t/>
            </a:r>
            <a:br>
              <a:rPr lang="en-NZ" sz="4000" b="1"/>
            </a:br>
            <a:r>
              <a:rPr lang="en-NZ" sz="4000" b="1"/>
              <a:t/>
            </a:r>
            <a:br>
              <a:rPr lang="en-NZ" sz="4000" b="1"/>
            </a:br>
            <a:endParaRPr lang="en-NZ" sz="4000"/>
          </a:p>
        </p:txBody>
      </p:sp>
      <p:sp>
        <p:nvSpPr>
          <p:cNvPr id="37891" name="Rectangle 3"/>
          <p:cNvSpPr>
            <a:spLocks noGrp="1" noChangeArrowheads="1"/>
          </p:cNvSpPr>
          <p:nvPr>
            <p:ph type="subTitle" idx="1"/>
          </p:nvPr>
        </p:nvSpPr>
        <p:spPr>
          <a:xfrm>
            <a:off x="323850" y="404813"/>
            <a:ext cx="8528050" cy="6191250"/>
          </a:xfrm>
        </p:spPr>
        <p:txBody>
          <a:bodyPr/>
          <a:lstStyle/>
          <a:p>
            <a:pPr>
              <a:lnSpc>
                <a:spcPct val="80000"/>
              </a:lnSpc>
            </a:pPr>
            <a:r>
              <a:rPr lang="en-NZ" sz="2000"/>
              <a:t>The Spirit of God has many different manifestations:</a:t>
            </a:r>
          </a:p>
          <a:p>
            <a:pPr>
              <a:lnSpc>
                <a:spcPct val="80000"/>
              </a:lnSpc>
            </a:pPr>
            <a:endParaRPr lang="en-NZ" sz="2000"/>
          </a:p>
          <a:p>
            <a:pPr>
              <a:lnSpc>
                <a:spcPct val="80000"/>
              </a:lnSpc>
            </a:pPr>
            <a:r>
              <a:rPr lang="en-NZ" sz="2000"/>
              <a:t>GIFTS</a:t>
            </a:r>
          </a:p>
          <a:p>
            <a:pPr>
              <a:lnSpc>
                <a:spcPct val="80000"/>
              </a:lnSpc>
            </a:pPr>
            <a:endParaRPr lang="en-NZ" sz="2000"/>
          </a:p>
          <a:p>
            <a:pPr>
              <a:lnSpc>
                <a:spcPct val="80000"/>
              </a:lnSpc>
            </a:pPr>
            <a:r>
              <a:rPr lang="en-NZ" sz="2000"/>
              <a:t>1Co 12:4  But there are differences of gifts, but the same Spirit. </a:t>
            </a:r>
          </a:p>
          <a:p>
            <a:pPr>
              <a:lnSpc>
                <a:spcPct val="80000"/>
              </a:lnSpc>
            </a:pPr>
            <a:r>
              <a:rPr lang="en-NZ" sz="2000"/>
              <a:t>1Co 12:5  And there are differences of ministries, but the same Lord. </a:t>
            </a:r>
          </a:p>
          <a:p>
            <a:pPr>
              <a:lnSpc>
                <a:spcPct val="80000"/>
              </a:lnSpc>
            </a:pPr>
            <a:r>
              <a:rPr lang="en-NZ" sz="2000"/>
              <a:t>1Co 12:6  And there are differences of workings, but it is the same God working all things in all. </a:t>
            </a:r>
          </a:p>
          <a:p>
            <a:pPr>
              <a:lnSpc>
                <a:spcPct val="80000"/>
              </a:lnSpc>
            </a:pPr>
            <a:r>
              <a:rPr lang="en-NZ" sz="2000"/>
              <a:t>1Co 12:7  But to each one is given the showing forth of the Spirit to </a:t>
            </a:r>
            <a:r>
              <a:rPr lang="en-NZ" sz="2000" i="1"/>
              <a:t>our</a:t>
            </a:r>
            <a:r>
              <a:rPr lang="en-NZ" sz="2000"/>
              <a:t> profit. </a:t>
            </a:r>
          </a:p>
          <a:p>
            <a:pPr>
              <a:lnSpc>
                <a:spcPct val="80000"/>
              </a:lnSpc>
            </a:pPr>
            <a:r>
              <a:rPr lang="en-NZ" sz="2000"/>
              <a:t>1Co 12:8  For through the Spirit is given to one a word of wisdom; and to another a word of knowledge, according to the same Spirit; </a:t>
            </a:r>
          </a:p>
          <a:p>
            <a:pPr>
              <a:lnSpc>
                <a:spcPct val="80000"/>
              </a:lnSpc>
            </a:pPr>
            <a:r>
              <a:rPr lang="en-NZ" sz="2000"/>
              <a:t>1Co 12:9  and to another faith by the same Spirit; and to another the gifts of healing by the same Spirit; </a:t>
            </a:r>
          </a:p>
          <a:p>
            <a:pPr>
              <a:lnSpc>
                <a:spcPct val="80000"/>
              </a:lnSpc>
            </a:pPr>
            <a:r>
              <a:rPr lang="en-NZ" sz="2000"/>
              <a:t>1Co 12:10  and to another workings of powers, to another prophecy; and to another discerning of spirits; and to another kinds of tongues; and to another the interpretation of tongues. </a:t>
            </a:r>
          </a:p>
          <a:p>
            <a:pPr>
              <a:lnSpc>
                <a:spcPct val="80000"/>
              </a:lnSpc>
            </a:pPr>
            <a:r>
              <a:rPr lang="en-NZ" sz="2000"/>
              <a:t>1Co 12:11  But the one and the same Spirit works all these things, distributing separately to each one as He desires.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ctrTitle"/>
          </p:nvPr>
        </p:nvSpPr>
        <p:spPr/>
        <p:txBody>
          <a:bodyPr/>
          <a:lstStyle/>
          <a:p>
            <a:r>
              <a:rPr lang="en-NZ" sz="2800"/>
              <a:t/>
            </a:r>
            <a:br>
              <a:rPr lang="en-NZ" sz="2800"/>
            </a:br>
            <a:r>
              <a:rPr lang="en-NZ" sz="2800"/>
              <a:t/>
            </a:r>
            <a:br>
              <a:rPr lang="en-NZ" sz="2800"/>
            </a:br>
            <a:r>
              <a:rPr lang="en-NZ" sz="2800"/>
              <a:t>Rom 12:4  For even as we have many members in one body, and all members do not have the same function, </a:t>
            </a:r>
            <a:br>
              <a:rPr lang="en-NZ" sz="2800"/>
            </a:br>
            <a:r>
              <a:rPr lang="en-NZ" sz="2800"/>
              <a:t>Rom 12:5  so we the many are one body in Christ, and each one members of one another. </a:t>
            </a:r>
            <a:br>
              <a:rPr lang="en-NZ" sz="2800"/>
            </a:br>
            <a:r>
              <a:rPr lang="en-NZ" sz="2800"/>
              <a:t>Rom 12:6  Then having gifts differing according to the grace that is given to us, if prophecy, according to the proportion of faith; </a:t>
            </a:r>
            <a:br>
              <a:rPr lang="en-NZ" sz="2800"/>
            </a:br>
            <a:r>
              <a:rPr lang="en-NZ" sz="2800"/>
              <a:t>Rom 12:7  or ministry, in the ministry; or </a:t>
            </a:r>
            <a:r>
              <a:rPr lang="en-NZ" sz="2800" i="1"/>
              <a:t>he who</a:t>
            </a:r>
            <a:r>
              <a:rPr lang="en-NZ" sz="2800"/>
              <a:t> teaches, in the teaching; </a:t>
            </a:r>
            <a:br>
              <a:rPr lang="en-NZ" sz="2800"/>
            </a:br>
            <a:r>
              <a:rPr lang="en-NZ" sz="2800"/>
              <a:t>Rom 12:8  or he who exhorts, in the encouragement; or he who shares, in simplicity; or he who takes the lead, in diligence; or he who shows mercy, in cheerfulness.</a:t>
            </a:r>
            <a:r>
              <a:rPr lang="en-NZ"/>
              <a:t> </a:t>
            </a:r>
          </a:p>
        </p:txBody>
      </p:sp>
      <p:sp>
        <p:nvSpPr>
          <p:cNvPr id="38915"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62466" name="Rectangle 2"/>
          <p:cNvSpPr>
            <a:spLocks noGrp="1" noChangeArrowheads="1"/>
          </p:cNvSpPr>
          <p:nvPr>
            <p:ph type="ctrTitle"/>
          </p:nvPr>
        </p:nvSpPr>
        <p:spPr/>
        <p:txBody>
          <a:bodyPr/>
          <a:lstStyle/>
          <a:p>
            <a:r>
              <a:rPr lang="en-NZ" sz="4000"/>
              <a:t/>
            </a:r>
            <a:br>
              <a:rPr lang="en-NZ" sz="4000"/>
            </a:br>
            <a:r>
              <a:rPr lang="en-NZ" sz="4000"/>
              <a:t/>
            </a:r>
            <a:br>
              <a:rPr lang="en-NZ" sz="4000"/>
            </a:br>
            <a:r>
              <a:rPr lang="en-NZ" sz="4000"/>
              <a:t>FRUIT</a:t>
            </a:r>
            <a:br>
              <a:rPr lang="en-NZ" sz="4000"/>
            </a:br>
            <a:r>
              <a:rPr lang="en-NZ" sz="4000"/>
              <a:t/>
            </a:r>
            <a:br>
              <a:rPr lang="en-NZ" sz="4000"/>
            </a:br>
            <a:r>
              <a:rPr lang="en-NZ"/>
              <a:t>Gal 5:22  But the fruit of the Spirit is: love, joy, peace, long-suffering, kindness, goodness, faith, </a:t>
            </a:r>
            <a:br>
              <a:rPr lang="en-NZ"/>
            </a:br>
            <a:r>
              <a:rPr lang="en-NZ"/>
              <a:t>Gal 5:23  meekness, self-control; against such things there is no law. </a:t>
            </a:r>
          </a:p>
        </p:txBody>
      </p:sp>
      <p:sp>
        <p:nvSpPr>
          <p:cNvPr id="62467"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ctrTitle"/>
          </p:nvPr>
        </p:nvSpPr>
        <p:spPr/>
        <p:txBody>
          <a:bodyPr/>
          <a:lstStyle/>
          <a:p>
            <a:r>
              <a:rPr lang="en-NZ" sz="3600"/>
              <a:t/>
            </a:r>
            <a:br>
              <a:rPr lang="en-NZ" sz="3600"/>
            </a:br>
            <a:r>
              <a:rPr lang="en-NZ" sz="3600"/>
              <a:t/>
            </a:r>
            <a:br>
              <a:rPr lang="en-NZ" sz="3600"/>
            </a:br>
            <a:r>
              <a:rPr lang="en-NZ" sz="3600"/>
              <a:t/>
            </a:r>
            <a:br>
              <a:rPr lang="en-NZ" sz="3600"/>
            </a:br>
            <a:r>
              <a:rPr lang="en-NZ" sz="3600"/>
              <a:t/>
            </a:r>
            <a:br>
              <a:rPr lang="en-NZ" sz="3600"/>
            </a:br>
            <a:r>
              <a:rPr lang="en-NZ" sz="3600"/>
              <a:t>ANGELS</a:t>
            </a:r>
            <a:br>
              <a:rPr lang="en-NZ" sz="3600"/>
            </a:br>
            <a:r>
              <a:rPr lang="en-NZ" sz="3600"/>
              <a:t/>
            </a:r>
            <a:br>
              <a:rPr lang="en-NZ" sz="3600"/>
            </a:br>
            <a:r>
              <a:rPr lang="en-NZ" sz="3600"/>
              <a:t>Heb 1:13  But as to which of the angels said he ever, Sit at my right hand until I put thine enemies </a:t>
            </a:r>
            <a:r>
              <a:rPr lang="en-NZ" sz="3600" i="1"/>
              <a:t>as</a:t>
            </a:r>
            <a:r>
              <a:rPr lang="en-NZ" sz="3600"/>
              <a:t> footstool of thy feet? </a:t>
            </a:r>
            <a:br>
              <a:rPr lang="en-NZ" sz="3600"/>
            </a:br>
            <a:r>
              <a:rPr lang="en-NZ" sz="3600" b="1"/>
              <a:t>Heb 1:14</a:t>
            </a:r>
            <a:r>
              <a:rPr lang="en-NZ" sz="3600"/>
              <a:t>  Are they not all ministering spirits, sent out for service on account of those who shall inherit salvation?</a:t>
            </a:r>
            <a:br>
              <a:rPr lang="en-NZ" sz="3600"/>
            </a:br>
            <a:endParaRPr lang="en-NZ" sz="3600"/>
          </a:p>
        </p:txBody>
      </p:sp>
      <p:sp>
        <p:nvSpPr>
          <p:cNvPr id="39939"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ctrTitle"/>
          </p:nvPr>
        </p:nvSpPr>
        <p:spPr/>
        <p:txBody>
          <a:bodyPr/>
          <a:lstStyle/>
          <a:p>
            <a:r>
              <a:rPr lang="en-NZ" sz="2400"/>
              <a:t/>
            </a:r>
            <a:br>
              <a:rPr lang="en-NZ" sz="2400"/>
            </a:br>
            <a:r>
              <a:rPr lang="en-NZ" sz="2400"/>
              <a:t/>
            </a:r>
            <a:br>
              <a:rPr lang="en-NZ" sz="2400"/>
            </a:br>
            <a:r>
              <a:rPr lang="en-NZ" sz="2400"/>
              <a:t/>
            </a:r>
            <a:br>
              <a:rPr lang="en-NZ" sz="2400"/>
            </a:br>
            <a:r>
              <a:rPr lang="en-NZ" b="1"/>
              <a:t>Joh 14:26</a:t>
            </a:r>
            <a:r>
              <a:rPr lang="en-NZ"/>
              <a:t>  But the Comforter, the Holy Spirit whom the Father will send in My name, He shall teach you all things and bring all things to your remembrance, whatever I have said to you. </a:t>
            </a:r>
          </a:p>
        </p:txBody>
      </p:sp>
      <p:sp>
        <p:nvSpPr>
          <p:cNvPr id="40963"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ctrTitle"/>
          </p:nvPr>
        </p:nvSpPr>
        <p:spPr/>
        <p:txBody>
          <a:bodyPr/>
          <a:lstStyle/>
          <a:p>
            <a:r>
              <a:rPr lang="en-NZ" sz="4000"/>
              <a:t>THE WORD</a:t>
            </a:r>
            <a:br>
              <a:rPr lang="en-NZ" sz="4000"/>
            </a:br>
            <a:r>
              <a:rPr lang="en-NZ" sz="4000"/>
              <a:t/>
            </a:r>
            <a:br>
              <a:rPr lang="en-NZ" sz="4000"/>
            </a:br>
            <a:r>
              <a:rPr lang="en-NZ"/>
              <a:t>Joh 6:63  It is the Spirit that makes alive, the flesh profits nothing. The words that I speak to you are spirit and are life. </a:t>
            </a:r>
          </a:p>
        </p:txBody>
      </p:sp>
      <p:sp>
        <p:nvSpPr>
          <p:cNvPr id="41987"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ctrTitle"/>
          </p:nvPr>
        </p:nvSpPr>
        <p:spPr/>
        <p:txBody>
          <a:bodyPr/>
          <a:lstStyle/>
          <a:p>
            <a:r>
              <a:rPr lang="en-NZ" sz="5400" b="1"/>
              <a:t>Eph 5:18</a:t>
            </a:r>
            <a:r>
              <a:rPr lang="en-NZ" sz="5400"/>
              <a:t>  And do not be drunk with wine, in which is excess, but be filled with the Spirit ( pneuma = breath of God) …</a:t>
            </a:r>
            <a:r>
              <a:rPr lang="en-NZ"/>
              <a:t> </a:t>
            </a:r>
          </a:p>
        </p:txBody>
      </p:sp>
      <p:sp>
        <p:nvSpPr>
          <p:cNvPr id="43011"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ctrTitle"/>
          </p:nvPr>
        </p:nvSpPr>
        <p:spPr/>
        <p:txBody>
          <a:bodyPr/>
          <a:lstStyle/>
          <a:p>
            <a:r>
              <a:rPr lang="en-NZ" sz="4000"/>
              <a:t/>
            </a:r>
            <a:br>
              <a:rPr lang="en-NZ" sz="4000"/>
            </a:br>
            <a:r>
              <a:rPr lang="en-NZ" sz="4000"/>
              <a:t/>
            </a:r>
            <a:br>
              <a:rPr lang="en-NZ" sz="4000"/>
            </a:br>
            <a:r>
              <a:rPr lang="en-NZ" sz="8800">
                <a:latin typeface="Forte" pitchFamily="66" charset="0"/>
              </a:rPr>
              <a:t>Laying on of hands</a:t>
            </a:r>
            <a:endParaRPr lang="en-NZ" sz="8800"/>
          </a:p>
        </p:txBody>
      </p:sp>
      <p:sp>
        <p:nvSpPr>
          <p:cNvPr id="44035"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p:txBody>
          <a:bodyPr/>
          <a:lstStyle/>
          <a:p>
            <a:r>
              <a:rPr lang="en-NZ" sz="2800"/>
              <a:t/>
            </a:r>
            <a:br>
              <a:rPr lang="en-NZ" sz="2800"/>
            </a:br>
            <a:r>
              <a:rPr lang="en-NZ" sz="2800"/>
              <a:t/>
            </a:r>
            <a:br>
              <a:rPr lang="en-NZ" sz="2800"/>
            </a:br>
            <a:r>
              <a:rPr lang="en-NZ" sz="2400"/>
              <a:t>Used to bless:</a:t>
            </a:r>
            <a:br>
              <a:rPr lang="en-NZ" sz="2400"/>
            </a:br>
            <a:r>
              <a:rPr lang="en-NZ" sz="2400"/>
              <a:t/>
            </a:r>
            <a:br>
              <a:rPr lang="en-NZ" sz="2400"/>
            </a:br>
            <a:r>
              <a:rPr lang="en-NZ" sz="2400"/>
              <a:t/>
            </a:r>
            <a:br>
              <a:rPr lang="en-NZ" sz="2400"/>
            </a:br>
            <a:r>
              <a:rPr lang="en-NZ" sz="2400"/>
              <a:t/>
            </a:r>
            <a:br>
              <a:rPr lang="en-NZ" sz="2400"/>
            </a:br>
            <a:r>
              <a:rPr lang="en-NZ" sz="2400"/>
              <a:t>Mar 10:13  And they brought little children to him that he might touch them. But the disciples rebuked those that brought </a:t>
            </a:r>
            <a:r>
              <a:rPr lang="en-NZ" sz="2400" i="1"/>
              <a:t>them</a:t>
            </a:r>
            <a:r>
              <a:rPr lang="en-NZ" sz="2400"/>
              <a:t> . </a:t>
            </a:r>
            <a:br>
              <a:rPr lang="en-NZ" sz="2400"/>
            </a:br>
            <a:r>
              <a:rPr lang="en-NZ" sz="2400"/>
              <a:t>Mar 10:14  But Jesus seeing </a:t>
            </a:r>
            <a:r>
              <a:rPr lang="en-NZ" sz="2400" i="1"/>
              <a:t>it</a:t>
            </a:r>
            <a:r>
              <a:rPr lang="en-NZ" sz="2400"/>
              <a:t> , was indignant, and said to them, Suffer the little children to come to me; forbid them not; for of such is the kingdom of God. </a:t>
            </a:r>
            <a:br>
              <a:rPr lang="en-NZ" sz="2400"/>
            </a:br>
            <a:r>
              <a:rPr lang="en-NZ" sz="2400"/>
              <a:t>Mar 10:15  Verily I say to you, Whosoever shall not receive the kingdom of God as a little child, shall in no wise enter into it. </a:t>
            </a:r>
            <a:br>
              <a:rPr lang="en-NZ" sz="2400"/>
            </a:br>
            <a:r>
              <a:rPr lang="en-NZ" sz="2400" b="1"/>
              <a:t>Mar 10:16</a:t>
            </a:r>
            <a:r>
              <a:rPr lang="en-NZ" sz="2400"/>
              <a:t>  And having taken them in his arms, having laid his hands on them, he blessed them.</a:t>
            </a:r>
          </a:p>
        </p:txBody>
      </p:sp>
      <p:sp>
        <p:nvSpPr>
          <p:cNvPr id="46083"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ctrTitle"/>
          </p:nvPr>
        </p:nvSpPr>
        <p:spPr/>
        <p:txBody>
          <a:bodyPr/>
          <a:lstStyle/>
          <a:p>
            <a:r>
              <a:rPr lang="en-NZ" sz="4000"/>
              <a:t/>
            </a:r>
            <a:br>
              <a:rPr lang="en-NZ" sz="4000"/>
            </a:br>
            <a:r>
              <a:rPr lang="en-NZ" sz="4000"/>
              <a:t>Used to pass on Holy Spirit:</a:t>
            </a:r>
            <a:br>
              <a:rPr lang="en-NZ" sz="4000"/>
            </a:br>
            <a:r>
              <a:rPr lang="en-NZ" sz="4000"/>
              <a:t/>
            </a:r>
            <a:br>
              <a:rPr lang="en-NZ" sz="4000"/>
            </a:br>
            <a:r>
              <a:rPr lang="en-NZ" sz="4000"/>
              <a:t>Act 8:17  Then they laid their hands upon them, and they received </a:t>
            </a:r>
            <a:r>
              <a:rPr lang="en-NZ" sz="4000" i="1"/>
              <a:t>the</a:t>
            </a:r>
            <a:r>
              <a:rPr lang="en-NZ" sz="4000"/>
              <a:t> Holy Spirit. </a:t>
            </a:r>
            <a:br>
              <a:rPr lang="en-NZ" sz="4000"/>
            </a:br>
            <a:r>
              <a:rPr lang="en-NZ" sz="4000"/>
              <a:t>Act 8:18  But Simon, having seen that by the laying on of the hands of the apostles the </a:t>
            </a:r>
            <a:r>
              <a:rPr lang="en-NZ" sz="4000" i="1"/>
              <a:t>Holy</a:t>
            </a:r>
            <a:r>
              <a:rPr lang="en-NZ" sz="4000"/>
              <a:t> Spirit was given, offered them money,</a:t>
            </a:r>
            <a:r>
              <a:rPr lang="en-NZ"/>
              <a:t> </a:t>
            </a:r>
          </a:p>
        </p:txBody>
      </p:sp>
      <p:sp>
        <p:nvSpPr>
          <p:cNvPr id="47107"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ctrTitle"/>
          </p:nvPr>
        </p:nvSpPr>
        <p:spPr/>
        <p:txBody>
          <a:bodyPr/>
          <a:lstStyle/>
          <a:p>
            <a:r>
              <a:rPr lang="en-NZ" sz="4800" b="1"/>
              <a:t/>
            </a:r>
            <a:br>
              <a:rPr lang="en-NZ" sz="4800" b="1"/>
            </a:br>
            <a:r>
              <a:rPr lang="en-NZ" sz="4800" b="1"/>
              <a:t/>
            </a:r>
            <a:br>
              <a:rPr lang="en-NZ" sz="4800" b="1"/>
            </a:br>
            <a:r>
              <a:rPr lang="en-NZ" sz="4800" b="1"/>
              <a:t>Pentecostal claims:</a:t>
            </a:r>
            <a:br>
              <a:rPr lang="en-NZ" sz="4800" b="1"/>
            </a:br>
            <a:r>
              <a:rPr lang="en-NZ" sz="4800" b="1"/>
              <a:t/>
            </a:r>
            <a:br>
              <a:rPr lang="en-NZ" sz="4800" b="1"/>
            </a:br>
            <a:r>
              <a:rPr lang="en-NZ" sz="4800" b="1"/>
              <a:t>* Healing</a:t>
            </a:r>
            <a:br>
              <a:rPr lang="en-NZ" sz="4800" b="1"/>
            </a:br>
            <a:r>
              <a:rPr lang="en-NZ" sz="4800" b="1"/>
              <a:t>* Slain in the spirit</a:t>
            </a:r>
            <a:br>
              <a:rPr lang="en-NZ" sz="4800" b="1"/>
            </a:br>
            <a:r>
              <a:rPr lang="en-NZ" sz="4800" b="1"/>
              <a:t>* Speaking in Tongues</a:t>
            </a:r>
            <a:br>
              <a:rPr lang="en-NZ" sz="4800" b="1"/>
            </a:br>
            <a:endParaRPr lang="en-NZ" sz="4000"/>
          </a:p>
        </p:txBody>
      </p:sp>
      <p:sp>
        <p:nvSpPr>
          <p:cNvPr id="9219"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ctrTitle"/>
          </p:nvPr>
        </p:nvSpPr>
        <p:spPr/>
        <p:txBody>
          <a:bodyPr/>
          <a:lstStyle/>
          <a:p>
            <a:r>
              <a:rPr lang="en-NZ"/>
              <a:t>Act 19:6  And Paul having laid </a:t>
            </a:r>
            <a:r>
              <a:rPr lang="en-NZ" i="1"/>
              <a:t>his</a:t>
            </a:r>
            <a:r>
              <a:rPr lang="en-NZ"/>
              <a:t> hands on them, the Holy Spirit came upon them, and they spoke with tongues and prophesied. </a:t>
            </a:r>
          </a:p>
        </p:txBody>
      </p:sp>
      <p:sp>
        <p:nvSpPr>
          <p:cNvPr id="48131"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9154" name="Rectangle 2"/>
          <p:cNvSpPr>
            <a:spLocks noGrp="1" noChangeArrowheads="1"/>
          </p:cNvSpPr>
          <p:nvPr>
            <p:ph type="ctrTitle"/>
          </p:nvPr>
        </p:nvSpPr>
        <p:spPr/>
        <p:txBody>
          <a:bodyPr/>
          <a:lstStyle/>
          <a:p>
            <a:r>
              <a:rPr lang="en-NZ" sz="5400"/>
              <a:t/>
            </a:r>
            <a:br>
              <a:rPr lang="en-NZ" sz="5400"/>
            </a:br>
            <a:r>
              <a:rPr lang="en-NZ" sz="5400"/>
              <a:t>For Healing:</a:t>
            </a:r>
            <a:br>
              <a:rPr lang="en-NZ" sz="5400"/>
            </a:br>
            <a:r>
              <a:rPr lang="en-NZ" sz="5400"/>
              <a:t/>
            </a:r>
            <a:br>
              <a:rPr lang="en-NZ" sz="5400"/>
            </a:br>
            <a:r>
              <a:rPr lang="en-NZ"/>
              <a:t>Act 28:8  And it happened that the father of Publius lay ill of fever and dysentery; to whom Paul entered in, and having prayed and laid his hands on him cured him.</a:t>
            </a:r>
          </a:p>
        </p:txBody>
      </p:sp>
      <p:sp>
        <p:nvSpPr>
          <p:cNvPr id="49155"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ctrTitle"/>
          </p:nvPr>
        </p:nvSpPr>
        <p:spPr/>
        <p:txBody>
          <a:bodyPr/>
          <a:lstStyle/>
          <a:p>
            <a:r>
              <a:rPr lang="en-NZ" sz="3600"/>
              <a:t/>
            </a:r>
            <a:br>
              <a:rPr lang="en-NZ" sz="3600"/>
            </a:br>
            <a:r>
              <a:rPr lang="en-NZ" sz="3600"/>
              <a:t/>
            </a:r>
            <a:br>
              <a:rPr lang="en-NZ" sz="3600"/>
            </a:br>
            <a:r>
              <a:rPr lang="en-NZ" sz="3600"/>
              <a:t>Mar 6:4  But Jesus said to them, A prophet is not despised save in his own country, and among </a:t>
            </a:r>
            <a:r>
              <a:rPr lang="en-NZ" sz="3600" i="1"/>
              <a:t>his</a:t>
            </a:r>
            <a:r>
              <a:rPr lang="en-NZ" sz="3600"/>
              <a:t> kinsmen, and in his own house. </a:t>
            </a:r>
            <a:br>
              <a:rPr lang="en-NZ" sz="3600"/>
            </a:br>
            <a:r>
              <a:rPr lang="en-NZ" sz="3600"/>
              <a:t>Mar 6:5  And he could not do any work of power there, save that laying his hands on a few infirm persons he healed </a:t>
            </a:r>
            <a:r>
              <a:rPr lang="en-NZ" sz="3600" i="1"/>
              <a:t>them</a:t>
            </a:r>
            <a:r>
              <a:rPr lang="en-NZ"/>
              <a:t> . </a:t>
            </a:r>
          </a:p>
        </p:txBody>
      </p:sp>
      <p:sp>
        <p:nvSpPr>
          <p:cNvPr id="50179"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ctrTitle"/>
          </p:nvPr>
        </p:nvSpPr>
        <p:spPr/>
        <p:txBody>
          <a:bodyPr/>
          <a:lstStyle/>
          <a:p>
            <a:r>
              <a:rPr lang="en-NZ" sz="3200"/>
              <a:t/>
            </a:r>
            <a:br>
              <a:rPr lang="en-NZ" sz="3200"/>
            </a:br>
            <a:r>
              <a:rPr lang="en-NZ" sz="3200"/>
              <a:t/>
            </a:r>
            <a:br>
              <a:rPr lang="en-NZ" sz="3200"/>
            </a:br>
            <a:r>
              <a:rPr lang="en-NZ" sz="3200"/>
              <a:t>Luk 13:11  And lo, </a:t>
            </a:r>
            <a:r>
              <a:rPr lang="en-NZ" sz="3200" i="1"/>
              <a:t>there was</a:t>
            </a:r>
            <a:r>
              <a:rPr lang="en-NZ" sz="3200"/>
              <a:t> a woman having a spirit of infirmity eighteen years, and she was bent together and wholly unable to lift her head up. </a:t>
            </a:r>
            <a:br>
              <a:rPr lang="en-NZ" sz="3200"/>
            </a:br>
            <a:r>
              <a:rPr lang="en-NZ" sz="3200"/>
              <a:t>Luk 13:12  And Jesus, seeing her, called to </a:t>
            </a:r>
            <a:r>
              <a:rPr lang="en-NZ" sz="3200" i="1"/>
              <a:t>her</a:t>
            </a:r>
            <a:r>
              <a:rPr lang="en-NZ" sz="3200"/>
              <a:t> , and said to her, Woman, thou art loosed from thine infirmity. </a:t>
            </a:r>
            <a:br>
              <a:rPr lang="en-NZ" sz="3200"/>
            </a:br>
            <a:r>
              <a:rPr lang="en-NZ" sz="3200"/>
              <a:t>Luk 13:13  And he laid his hands upon her; and immediately she was made straight, and glorified God.</a:t>
            </a:r>
            <a:r>
              <a:rPr lang="en-NZ"/>
              <a:t> </a:t>
            </a:r>
          </a:p>
        </p:txBody>
      </p:sp>
      <p:sp>
        <p:nvSpPr>
          <p:cNvPr id="51203"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52226" name="Rectangle 2"/>
          <p:cNvSpPr>
            <a:spLocks noGrp="1" noChangeArrowheads="1"/>
          </p:cNvSpPr>
          <p:nvPr>
            <p:ph type="ctrTitle"/>
          </p:nvPr>
        </p:nvSpPr>
        <p:spPr/>
        <p:txBody>
          <a:bodyPr/>
          <a:lstStyle/>
          <a:p>
            <a:r>
              <a:rPr lang="en-NZ" sz="4000"/>
              <a:t>To Commission:</a:t>
            </a:r>
            <a:br>
              <a:rPr lang="en-NZ" sz="4000"/>
            </a:br>
            <a:r>
              <a:rPr lang="en-NZ" sz="4000"/>
              <a:t/>
            </a:r>
            <a:br>
              <a:rPr lang="en-NZ" sz="4000"/>
            </a:br>
            <a:r>
              <a:rPr lang="en-NZ"/>
              <a:t>1Ti 4:14  Do not neglect the gift in you, which was given you by prophecy, with the laying on of the hands of the body of elders. </a:t>
            </a:r>
          </a:p>
        </p:txBody>
      </p:sp>
      <p:sp>
        <p:nvSpPr>
          <p:cNvPr id="52227"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67586" name="Rectangle 2"/>
          <p:cNvSpPr>
            <a:spLocks noGrp="1" noChangeArrowheads="1"/>
          </p:cNvSpPr>
          <p:nvPr>
            <p:ph type="ctrTitle"/>
          </p:nvPr>
        </p:nvSpPr>
        <p:spPr/>
        <p:txBody>
          <a:bodyPr/>
          <a:lstStyle/>
          <a:p>
            <a:r>
              <a:rPr lang="en-NZ" sz="3200"/>
              <a:t/>
            </a:r>
            <a:br>
              <a:rPr lang="en-NZ" sz="3200"/>
            </a:br>
            <a:r>
              <a:rPr lang="en-NZ" sz="3200"/>
              <a:t/>
            </a:r>
            <a:br>
              <a:rPr lang="en-NZ" sz="3200"/>
            </a:br>
            <a:r>
              <a:rPr lang="en-NZ" sz="3200"/>
              <a:t>To Commission:</a:t>
            </a:r>
            <a:br>
              <a:rPr lang="en-NZ" sz="3200"/>
            </a:br>
            <a:r>
              <a:rPr lang="en-NZ" sz="3200"/>
              <a:t/>
            </a:r>
            <a:br>
              <a:rPr lang="en-NZ" sz="3200"/>
            </a:br>
            <a:r>
              <a:rPr lang="en-NZ" sz="3200"/>
              <a:t>Act 6:5  And the saying pleased all the multitude. And they chose Stephen, a man full of faith and of </a:t>
            </a:r>
            <a:r>
              <a:rPr lang="en-NZ" sz="3200" i="1"/>
              <a:t>the</a:t>
            </a:r>
            <a:r>
              <a:rPr lang="en-NZ" sz="3200"/>
              <a:t> Holy Spirit, and Philip, and Prochorus, and Nicanor, and Timon, and Parmenas, and Nicholas, a proselyte of Antioch. </a:t>
            </a:r>
            <a:br>
              <a:rPr lang="en-NZ" sz="3200"/>
            </a:br>
            <a:r>
              <a:rPr lang="en-NZ" sz="3200"/>
              <a:t>Act 6:6  They set these before the apostles. And having prayed, they laid hands on them.</a:t>
            </a:r>
            <a:r>
              <a:rPr lang="en-NZ"/>
              <a:t> </a:t>
            </a:r>
          </a:p>
        </p:txBody>
      </p:sp>
      <p:sp>
        <p:nvSpPr>
          <p:cNvPr id="67587"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ctrTitle"/>
          </p:nvPr>
        </p:nvSpPr>
        <p:spPr/>
        <p:txBody>
          <a:bodyPr/>
          <a:lstStyle/>
          <a:p>
            <a:r>
              <a:rPr lang="en-NZ" sz="2800"/>
              <a:t/>
            </a:r>
            <a:br>
              <a:rPr lang="en-NZ" sz="2800"/>
            </a:br>
            <a:r>
              <a:rPr lang="en-NZ" sz="2800"/>
              <a:t/>
            </a:r>
            <a:br>
              <a:rPr lang="en-NZ" sz="2800"/>
            </a:br>
            <a:r>
              <a:rPr lang="en-NZ" sz="2800"/>
              <a:t/>
            </a:r>
            <a:br>
              <a:rPr lang="en-NZ" sz="2800"/>
            </a:br>
            <a:r>
              <a:rPr lang="en-NZ" sz="2800"/>
              <a:t/>
            </a:r>
            <a:br>
              <a:rPr lang="en-NZ" sz="2800"/>
            </a:br>
            <a:r>
              <a:rPr lang="en-NZ" sz="2800"/>
              <a:t/>
            </a:r>
            <a:br>
              <a:rPr lang="en-NZ" sz="2800"/>
            </a:br>
            <a:r>
              <a:rPr lang="en-NZ" sz="2800"/>
              <a:t>But also to show solidarity and support:</a:t>
            </a:r>
            <a:br>
              <a:rPr lang="en-NZ" sz="2800"/>
            </a:br>
            <a:r>
              <a:rPr lang="en-NZ" sz="2800"/>
              <a:t/>
            </a:r>
            <a:br>
              <a:rPr lang="en-NZ" sz="2800"/>
            </a:br>
            <a:r>
              <a:rPr lang="en-NZ" sz="2800" b="1"/>
              <a:t>Act 13:1</a:t>
            </a:r>
            <a:r>
              <a:rPr lang="en-NZ" sz="2800"/>
              <a:t>  And in Antioch some among the existing church were prophets and teachers. (such as Barnabas, and Simeon who was called Niger, and Lucius of Cyrene, and Manaen, the foster-brother of Herod the tetrarch) and Saul. </a:t>
            </a:r>
            <a:br>
              <a:rPr lang="en-NZ" sz="2800"/>
            </a:br>
            <a:r>
              <a:rPr lang="en-NZ" sz="2800"/>
              <a:t>Act 13:2  </a:t>
            </a:r>
            <a:r>
              <a:rPr lang="en-NZ" sz="2800" i="1"/>
              <a:t>As</a:t>
            </a:r>
            <a:r>
              <a:rPr lang="en-NZ" sz="2800"/>
              <a:t> they ministered to the Lord and fasted, the Holy Spirit said, So, then, separate Barnabas and Saul to Me for the work to which I have called them. </a:t>
            </a:r>
            <a:br>
              <a:rPr lang="en-NZ" sz="2800"/>
            </a:br>
            <a:r>
              <a:rPr lang="en-NZ" sz="2800"/>
              <a:t>Act 13:3  Then having fasted and prayed and laid hands on them, they let </a:t>
            </a:r>
            <a:r>
              <a:rPr lang="en-NZ" sz="2800" i="1"/>
              <a:t>them</a:t>
            </a:r>
            <a:r>
              <a:rPr lang="en-NZ" sz="2800"/>
              <a:t> go.</a:t>
            </a:r>
            <a:r>
              <a:rPr lang="en-NZ"/>
              <a:t> </a:t>
            </a:r>
            <a:r>
              <a:rPr lang="en-NZ" sz="4000"/>
              <a:t/>
            </a:r>
            <a:br>
              <a:rPr lang="en-NZ" sz="4000"/>
            </a:br>
            <a:r>
              <a:rPr lang="en-NZ" sz="4000"/>
              <a:t/>
            </a:r>
            <a:br>
              <a:rPr lang="en-NZ" sz="4000"/>
            </a:br>
            <a:endParaRPr lang="en-NZ" sz="4000"/>
          </a:p>
        </p:txBody>
      </p:sp>
      <p:sp>
        <p:nvSpPr>
          <p:cNvPr id="63491"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ctrTitle"/>
          </p:nvPr>
        </p:nvSpPr>
        <p:spPr/>
        <p:txBody>
          <a:bodyPr/>
          <a:lstStyle/>
          <a:p>
            <a:r>
              <a:rPr lang="en-NZ" sz="3200" b="1"/>
              <a:t/>
            </a:r>
            <a:br>
              <a:rPr lang="en-NZ" sz="3200" b="1"/>
            </a:br>
            <a:r>
              <a:rPr lang="en-NZ" sz="3200" b="1"/>
              <a:t/>
            </a:r>
            <a:br>
              <a:rPr lang="en-NZ" sz="3200" b="1"/>
            </a:br>
            <a:r>
              <a:rPr lang="en-NZ" sz="3200" b="1"/>
              <a:t>Laying on of hands – first principle:</a:t>
            </a:r>
            <a:br>
              <a:rPr lang="en-NZ" sz="3200" b="1"/>
            </a:br>
            <a:r>
              <a:rPr lang="en-NZ" sz="3200" b="1"/>
              <a:t/>
            </a:r>
            <a:br>
              <a:rPr lang="en-NZ" sz="3200" b="1"/>
            </a:br>
            <a:r>
              <a:rPr lang="en-NZ" sz="3200" b="1"/>
              <a:t/>
            </a:r>
            <a:br>
              <a:rPr lang="en-NZ" sz="3200" b="1"/>
            </a:br>
            <a:r>
              <a:rPr lang="en-NZ" sz="3200" b="1"/>
              <a:t>Heb 6:1</a:t>
            </a:r>
            <a:r>
              <a:rPr lang="en-NZ" sz="3200"/>
              <a:t>  Wherefore leaving the doctrine of the first principles of Christ, let us press on unto perfection; not laying again a foundation of repentance from dead works, and of faith toward God, </a:t>
            </a:r>
            <a:br>
              <a:rPr lang="en-NZ" sz="3200"/>
            </a:br>
            <a:r>
              <a:rPr lang="en-NZ" sz="3200"/>
              <a:t>Heb 6:2  of the teaching of baptisms, and of laying on of hands, and of resurrection of the dead, and of eternal judgment.</a:t>
            </a:r>
            <a:r>
              <a:rPr lang="en-NZ"/>
              <a:t> </a:t>
            </a:r>
          </a:p>
        </p:txBody>
      </p:sp>
      <p:sp>
        <p:nvSpPr>
          <p:cNvPr id="64515"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76802" name="Rectangle 2"/>
          <p:cNvSpPr>
            <a:spLocks noGrp="1" noChangeArrowheads="1"/>
          </p:cNvSpPr>
          <p:nvPr>
            <p:ph type="ctrTitle"/>
          </p:nvPr>
        </p:nvSpPr>
        <p:spPr/>
        <p:txBody>
          <a:bodyPr/>
          <a:lstStyle/>
          <a:p>
            <a:r>
              <a:rPr lang="en-NZ" sz="2800" b="1"/>
              <a:t/>
            </a:r>
            <a:br>
              <a:rPr lang="en-NZ" sz="2800" b="1"/>
            </a:br>
            <a:r>
              <a:rPr lang="en-NZ" sz="2800" b="1"/>
              <a:t/>
            </a:r>
            <a:br>
              <a:rPr lang="en-NZ" sz="2800" b="1"/>
            </a:br>
            <a:r>
              <a:rPr lang="en-NZ" sz="2800"/>
              <a:t>Heb 5:12  For when by reason of the time ye ought to be teachers, ye have need again that some one teach you the rudiments of the first principles of the oracles of God; and are become such as have need of milk, and not of solid food. </a:t>
            </a:r>
            <a:br>
              <a:rPr lang="en-NZ" sz="2800"/>
            </a:br>
            <a:r>
              <a:rPr lang="en-NZ" sz="2800"/>
              <a:t>Heb 5:13  For every one that partaketh of milk is without experience of the word of righteousness; for he is a babe. </a:t>
            </a:r>
            <a:br>
              <a:rPr lang="en-NZ" sz="2800"/>
            </a:br>
            <a:r>
              <a:rPr lang="en-NZ" sz="2800"/>
              <a:t>Heb 5:14  But solid food is for fullgrown men, </a:t>
            </a:r>
            <a:r>
              <a:rPr lang="en-NZ" sz="2800" i="1"/>
              <a:t>even</a:t>
            </a:r>
            <a:r>
              <a:rPr lang="en-NZ" sz="2800"/>
              <a:t> those who by reason of use have their senses exercised to discern good and evil.</a:t>
            </a:r>
            <a:r>
              <a:rPr lang="en-NZ"/>
              <a:t> </a:t>
            </a:r>
          </a:p>
        </p:txBody>
      </p:sp>
      <p:sp>
        <p:nvSpPr>
          <p:cNvPr id="76803"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65538" name="Rectangle 2"/>
          <p:cNvSpPr>
            <a:spLocks noGrp="1" noChangeArrowheads="1"/>
          </p:cNvSpPr>
          <p:nvPr>
            <p:ph type="ctrTitle"/>
          </p:nvPr>
        </p:nvSpPr>
        <p:spPr>
          <a:xfrm>
            <a:off x="684213" y="2133600"/>
            <a:ext cx="7772400" cy="1470025"/>
          </a:xfrm>
        </p:spPr>
        <p:txBody>
          <a:bodyPr/>
          <a:lstStyle/>
          <a:p>
            <a:r>
              <a:rPr lang="en-NZ" sz="4000"/>
              <a:t/>
            </a:r>
            <a:br>
              <a:rPr lang="en-NZ" sz="4000"/>
            </a:br>
            <a:r>
              <a:rPr lang="en-NZ" sz="4000"/>
              <a:t/>
            </a:r>
            <a:br>
              <a:rPr lang="en-NZ" sz="4000"/>
            </a:br>
            <a:endParaRPr lang="en-NZ" sz="4000"/>
          </a:p>
        </p:txBody>
      </p:sp>
      <p:sp>
        <p:nvSpPr>
          <p:cNvPr id="65539" name="Rectangle 3"/>
          <p:cNvSpPr>
            <a:spLocks noGrp="1" noChangeArrowheads="1"/>
          </p:cNvSpPr>
          <p:nvPr>
            <p:ph type="subTitle" idx="1"/>
          </p:nvPr>
        </p:nvSpPr>
        <p:spPr>
          <a:xfrm>
            <a:off x="395288" y="333375"/>
            <a:ext cx="8497887" cy="6191250"/>
          </a:xfrm>
        </p:spPr>
        <p:txBody>
          <a:bodyPr/>
          <a:lstStyle/>
          <a:p>
            <a:r>
              <a:rPr lang="en-NZ"/>
              <a:t>Jas 5:13  Does any one among you suffer evil? let him pray. Is any happy? let him sing psalms. </a:t>
            </a:r>
          </a:p>
          <a:p>
            <a:r>
              <a:rPr lang="en-NZ"/>
              <a:t>Jas 5:14  Is any sick among you? let him call to </a:t>
            </a:r>
            <a:r>
              <a:rPr lang="en-NZ" i="1"/>
              <a:t>him</a:t>
            </a:r>
            <a:r>
              <a:rPr lang="en-NZ"/>
              <a:t> the elders of the assembly, and let them pray over him, anointing him with oil in the name of </a:t>
            </a:r>
            <a:r>
              <a:rPr lang="en-NZ" i="1"/>
              <a:t>the</a:t>
            </a:r>
            <a:r>
              <a:rPr lang="en-NZ"/>
              <a:t> Lord; </a:t>
            </a:r>
          </a:p>
          <a:p>
            <a:r>
              <a:rPr lang="en-NZ"/>
              <a:t>Jas 5:15  and the prayer of faith shall heal the sick, and the Lord shall raise him up; and if he be one who has committed sins, it shall be forgiven him.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a:xfrm>
            <a:off x="685800" y="333375"/>
            <a:ext cx="7772400" cy="6264275"/>
          </a:xfrm>
        </p:spPr>
        <p:txBody>
          <a:bodyPr/>
          <a:lstStyle/>
          <a:p>
            <a:r>
              <a:rPr lang="en-NZ" sz="4800"/>
              <a:t>Slain in the spirit not Biblical:</a:t>
            </a:r>
            <a:br>
              <a:rPr lang="en-NZ" sz="4800"/>
            </a:br>
            <a:r>
              <a:rPr lang="en-NZ" sz="4800"/>
              <a:t/>
            </a:r>
            <a:br>
              <a:rPr lang="en-NZ" sz="4800"/>
            </a:br>
            <a:r>
              <a:rPr lang="en-NZ" sz="4800"/>
              <a:t>Falling over backwards always judgement not blessing</a:t>
            </a:r>
            <a:br>
              <a:rPr lang="en-NZ" sz="4800"/>
            </a:br>
            <a:r>
              <a:rPr lang="en-NZ" sz="4800"/>
              <a:t>(Gen 49 v 17, 1 Sam 4 v 18, Is 28 v 13, John 18 v 6)</a:t>
            </a:r>
          </a:p>
        </p:txBody>
      </p:sp>
      <p:sp>
        <p:nvSpPr>
          <p:cNvPr id="10243"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68610" name="Rectangle 2"/>
          <p:cNvSpPr>
            <a:spLocks noGrp="1" noChangeArrowheads="1"/>
          </p:cNvSpPr>
          <p:nvPr>
            <p:ph type="ctrTitle"/>
          </p:nvPr>
        </p:nvSpPr>
        <p:spPr/>
        <p:txBody>
          <a:bodyPr/>
          <a:lstStyle/>
          <a:p>
            <a:r>
              <a:rPr lang="en-NZ" sz="4000"/>
              <a:t/>
            </a:r>
            <a:br>
              <a:rPr lang="en-NZ" sz="4000"/>
            </a:br>
            <a:r>
              <a:rPr lang="en-NZ" sz="4000"/>
              <a:t/>
            </a:r>
            <a:br>
              <a:rPr lang="en-NZ" sz="4000"/>
            </a:br>
            <a:endParaRPr lang="en-NZ" sz="4000"/>
          </a:p>
        </p:txBody>
      </p:sp>
      <p:sp>
        <p:nvSpPr>
          <p:cNvPr id="68611" name="Rectangle 3"/>
          <p:cNvSpPr>
            <a:spLocks noGrp="1" noChangeArrowheads="1"/>
          </p:cNvSpPr>
          <p:nvPr>
            <p:ph type="subTitle" idx="1"/>
          </p:nvPr>
        </p:nvSpPr>
        <p:spPr>
          <a:xfrm>
            <a:off x="323850" y="404813"/>
            <a:ext cx="8569325" cy="6192837"/>
          </a:xfrm>
        </p:spPr>
        <p:txBody>
          <a:bodyPr/>
          <a:lstStyle/>
          <a:p>
            <a:r>
              <a:rPr lang="en-NZ" sz="2800"/>
              <a:t>Mat 7:7  Ask and it shall be given to you; seek and you shall find; knock and it shall be opened to you. </a:t>
            </a:r>
          </a:p>
          <a:p>
            <a:r>
              <a:rPr lang="en-NZ" sz="2800"/>
              <a:t>Mat 7:8  For each one who asks receives; and he who seeks finds; and to him who knocks, it shall be opened. </a:t>
            </a:r>
          </a:p>
          <a:p>
            <a:r>
              <a:rPr lang="en-NZ" sz="2800"/>
              <a:t>Mat 7:9  Or what man is there of you, if his son asks a loaf, will he give him a stone? </a:t>
            </a:r>
          </a:p>
          <a:p>
            <a:r>
              <a:rPr lang="en-NZ" sz="2800"/>
              <a:t>Mat 7:10  Or if he asks a fish, will he give him a snake? </a:t>
            </a:r>
          </a:p>
          <a:p>
            <a:r>
              <a:rPr lang="en-NZ" sz="2800" b="1"/>
              <a:t>Mat 7:11</a:t>
            </a:r>
            <a:r>
              <a:rPr lang="en-NZ" sz="2800"/>
              <a:t>  If you then, being evil, know how to give good gifts to your children, how much more shall your Father in Heaven give good things to those who ask Him? </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69634" name="Rectangle 2"/>
          <p:cNvSpPr>
            <a:spLocks noGrp="1" noChangeArrowheads="1"/>
          </p:cNvSpPr>
          <p:nvPr>
            <p:ph type="ctrTitle"/>
          </p:nvPr>
        </p:nvSpPr>
        <p:spPr/>
        <p:txBody>
          <a:bodyPr/>
          <a:lstStyle/>
          <a:p>
            <a:r>
              <a:rPr lang="en-NZ" sz="4000"/>
              <a:t/>
            </a:r>
            <a:br>
              <a:rPr lang="en-NZ" sz="4000"/>
            </a:br>
            <a:r>
              <a:rPr lang="en-NZ" sz="4000"/>
              <a:t/>
            </a:r>
            <a:br>
              <a:rPr lang="en-NZ" sz="4000"/>
            </a:br>
            <a:endParaRPr lang="en-NZ" sz="4000"/>
          </a:p>
        </p:txBody>
      </p:sp>
      <p:sp>
        <p:nvSpPr>
          <p:cNvPr id="69635" name="Rectangle 3"/>
          <p:cNvSpPr>
            <a:spLocks noGrp="1" noChangeArrowheads="1"/>
          </p:cNvSpPr>
          <p:nvPr>
            <p:ph type="subTitle" idx="1"/>
          </p:nvPr>
        </p:nvSpPr>
        <p:spPr>
          <a:xfrm>
            <a:off x="250825" y="836613"/>
            <a:ext cx="8569325" cy="5545137"/>
          </a:xfrm>
        </p:spPr>
        <p:txBody>
          <a:bodyPr/>
          <a:lstStyle/>
          <a:p>
            <a:r>
              <a:rPr lang="en-NZ" sz="4800" b="1"/>
              <a:t>Luk 11:13</a:t>
            </a:r>
            <a:r>
              <a:rPr lang="en-NZ" sz="4800"/>
              <a:t>  If therefore you, being evil, know how to give good gifts to your children, how much rather shall the Father who is of heaven give </a:t>
            </a:r>
            <a:r>
              <a:rPr lang="en-NZ" sz="4800" i="1"/>
              <a:t>the</a:t>
            </a:r>
            <a:r>
              <a:rPr lang="en-NZ" sz="4800"/>
              <a:t> Holy Spirit to them that ask him?</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70658" name="Rectangle 2"/>
          <p:cNvSpPr>
            <a:spLocks noGrp="1" noChangeArrowheads="1"/>
          </p:cNvSpPr>
          <p:nvPr>
            <p:ph type="ctrTitle"/>
          </p:nvPr>
        </p:nvSpPr>
        <p:spPr/>
        <p:txBody>
          <a:bodyPr/>
          <a:lstStyle/>
          <a:p>
            <a:r>
              <a:rPr lang="en-NZ" sz="4000"/>
              <a:t/>
            </a:r>
            <a:br>
              <a:rPr lang="en-NZ" sz="4000"/>
            </a:br>
            <a:r>
              <a:rPr lang="en-NZ" sz="4000"/>
              <a:t/>
            </a:r>
            <a:br>
              <a:rPr lang="en-NZ" sz="4000"/>
            </a:br>
            <a:endParaRPr lang="en-NZ" sz="4000"/>
          </a:p>
        </p:txBody>
      </p:sp>
      <p:sp>
        <p:nvSpPr>
          <p:cNvPr id="70659" name="Rectangle 3"/>
          <p:cNvSpPr>
            <a:spLocks noGrp="1" noChangeArrowheads="1"/>
          </p:cNvSpPr>
          <p:nvPr>
            <p:ph type="subTitle" idx="1"/>
          </p:nvPr>
        </p:nvSpPr>
        <p:spPr>
          <a:xfrm>
            <a:off x="395288" y="260350"/>
            <a:ext cx="8424862" cy="6264275"/>
          </a:xfrm>
        </p:spPr>
        <p:txBody>
          <a:bodyPr/>
          <a:lstStyle/>
          <a:p>
            <a:r>
              <a:rPr lang="en-NZ" sz="2800"/>
              <a:t>The spirit of God has “measure”.</a:t>
            </a:r>
          </a:p>
          <a:p>
            <a:endParaRPr lang="en-NZ" sz="2800"/>
          </a:p>
          <a:p>
            <a:r>
              <a:rPr lang="en-NZ" sz="2800"/>
              <a:t>One can have more or less of it.</a:t>
            </a:r>
          </a:p>
          <a:p>
            <a:endParaRPr lang="en-NZ" sz="2800"/>
          </a:p>
          <a:p>
            <a:pPr>
              <a:buFontTx/>
              <a:buChar char="•"/>
            </a:pPr>
            <a:r>
              <a:rPr lang="en-NZ" sz="2800"/>
              <a:t>The gifts operated partitively</a:t>
            </a:r>
          </a:p>
          <a:p>
            <a:pPr>
              <a:buFontTx/>
              <a:buChar char="•"/>
            </a:pPr>
            <a:r>
              <a:rPr lang="en-NZ" sz="2800"/>
              <a:t> Jesus: </a:t>
            </a:r>
            <a:r>
              <a:rPr lang="en-NZ" sz="2800" b="1"/>
              <a:t>Joh 3:34</a:t>
            </a:r>
            <a:r>
              <a:rPr lang="en-NZ" sz="2800"/>
              <a:t>  For he whom God hath sent speaketh the words of God: for he giveth not the Spirit by measure. </a:t>
            </a:r>
          </a:p>
          <a:p>
            <a:pPr>
              <a:buFontTx/>
              <a:buChar char="•"/>
            </a:pPr>
            <a:r>
              <a:rPr lang="en-NZ" sz="2800"/>
              <a:t> To pray for it (as seen)</a:t>
            </a:r>
          </a:p>
          <a:p>
            <a:pPr>
              <a:buFontTx/>
              <a:buChar char="•"/>
            </a:pPr>
            <a:r>
              <a:rPr lang="en-NZ" sz="2800"/>
              <a:t> All of the spirit gifts we have and can have more: Wisdom, knowledge, faith, prophecy, languages, discernment, healing, miracles, interpretation</a:t>
            </a:r>
          </a:p>
          <a:p>
            <a:pPr>
              <a:buFontTx/>
              <a:buChar char="•"/>
            </a:pPr>
            <a:endParaRPr lang="en-NZ" sz="2800"/>
          </a:p>
          <a:p>
            <a:endParaRPr lang="en-NZ" sz="280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71682" name="Rectangle 2"/>
          <p:cNvSpPr>
            <a:spLocks noGrp="1" noChangeArrowheads="1"/>
          </p:cNvSpPr>
          <p:nvPr>
            <p:ph type="ctrTitle"/>
          </p:nvPr>
        </p:nvSpPr>
        <p:spPr/>
        <p:txBody>
          <a:bodyPr/>
          <a:lstStyle/>
          <a:p>
            <a:r>
              <a:rPr lang="en-NZ" sz="4000"/>
              <a:t/>
            </a:r>
            <a:br>
              <a:rPr lang="en-NZ" sz="4000"/>
            </a:br>
            <a:r>
              <a:rPr lang="en-NZ" sz="4000"/>
              <a:t/>
            </a:r>
            <a:br>
              <a:rPr lang="en-NZ" sz="4000"/>
            </a:br>
            <a:endParaRPr lang="en-NZ" sz="4000"/>
          </a:p>
        </p:txBody>
      </p:sp>
      <p:sp>
        <p:nvSpPr>
          <p:cNvPr id="71683"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72706" name="Rectangle 2"/>
          <p:cNvSpPr>
            <a:spLocks noGrp="1" noChangeArrowheads="1"/>
          </p:cNvSpPr>
          <p:nvPr>
            <p:ph type="ctrTitle"/>
          </p:nvPr>
        </p:nvSpPr>
        <p:spPr/>
        <p:txBody>
          <a:bodyPr/>
          <a:lstStyle/>
          <a:p>
            <a:r>
              <a:rPr lang="en-NZ" sz="4000"/>
              <a:t/>
            </a:r>
            <a:br>
              <a:rPr lang="en-NZ" sz="4000"/>
            </a:br>
            <a:r>
              <a:rPr lang="en-NZ" sz="4000"/>
              <a:t/>
            </a:r>
            <a:br>
              <a:rPr lang="en-NZ" sz="4000"/>
            </a:br>
            <a:endParaRPr lang="en-NZ" sz="4000"/>
          </a:p>
        </p:txBody>
      </p:sp>
      <p:sp>
        <p:nvSpPr>
          <p:cNvPr id="72707" name="Rectangle 3"/>
          <p:cNvSpPr>
            <a:spLocks noGrp="1" noChangeArrowheads="1"/>
          </p:cNvSpPr>
          <p:nvPr>
            <p:ph type="subTitle" idx="1"/>
          </p:nvPr>
        </p:nvSpPr>
        <p:spPr/>
        <p:txBody>
          <a:bodyPr/>
          <a:lstStyle/>
          <a:p>
            <a:endParaRPr lang="en-US"/>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73730" name="Rectangle 2"/>
          <p:cNvSpPr>
            <a:spLocks noGrp="1" noChangeArrowheads="1"/>
          </p:cNvSpPr>
          <p:nvPr>
            <p:ph type="ctrTitle"/>
          </p:nvPr>
        </p:nvSpPr>
        <p:spPr/>
        <p:txBody>
          <a:bodyPr/>
          <a:lstStyle/>
          <a:p>
            <a:r>
              <a:rPr lang="en-NZ" sz="4000"/>
              <a:t/>
            </a:r>
            <a:br>
              <a:rPr lang="en-NZ" sz="4000"/>
            </a:br>
            <a:r>
              <a:rPr lang="en-NZ" sz="4000"/>
              <a:t/>
            </a:r>
            <a:br>
              <a:rPr lang="en-NZ" sz="4000"/>
            </a:br>
            <a:endParaRPr lang="en-NZ" sz="4000"/>
          </a:p>
        </p:txBody>
      </p:sp>
      <p:sp>
        <p:nvSpPr>
          <p:cNvPr id="73731" name="Rectangle 3"/>
          <p:cNvSpPr>
            <a:spLocks noGrp="1" noChangeArrowheads="1"/>
          </p:cNvSpPr>
          <p:nvPr>
            <p:ph type="subTitle" idx="1"/>
          </p:nvPr>
        </p:nvSpPr>
        <p:spPr/>
        <p:txBody>
          <a:bodyPr/>
          <a:lstStyle/>
          <a:p>
            <a:endParaRPr lang="en-US"/>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74754" name="Rectangle 2"/>
          <p:cNvSpPr>
            <a:spLocks noGrp="1" noChangeArrowheads="1"/>
          </p:cNvSpPr>
          <p:nvPr>
            <p:ph type="ctrTitle"/>
          </p:nvPr>
        </p:nvSpPr>
        <p:spPr/>
        <p:txBody>
          <a:bodyPr/>
          <a:lstStyle/>
          <a:p>
            <a:r>
              <a:rPr lang="en-NZ" sz="4000"/>
              <a:t/>
            </a:r>
            <a:br>
              <a:rPr lang="en-NZ" sz="4000"/>
            </a:br>
            <a:r>
              <a:rPr lang="en-NZ" sz="4000"/>
              <a:t/>
            </a:r>
            <a:br>
              <a:rPr lang="en-NZ" sz="4000"/>
            </a:br>
            <a:endParaRPr lang="en-NZ" sz="4000"/>
          </a:p>
        </p:txBody>
      </p:sp>
      <p:sp>
        <p:nvSpPr>
          <p:cNvPr id="74755" name="Rectangle 3"/>
          <p:cNvSpPr>
            <a:spLocks noGrp="1" noChangeArrowheads="1"/>
          </p:cNvSpPr>
          <p:nvPr>
            <p:ph type="subTitle" idx="1"/>
          </p:nvPr>
        </p:nvSpPr>
        <p:spPr/>
        <p:txBody>
          <a:bodyPr/>
          <a:lstStyle/>
          <a:p>
            <a:endParaRPr lang="en-US"/>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75778" name="Rectangle 2"/>
          <p:cNvSpPr>
            <a:spLocks noGrp="1" noChangeArrowheads="1"/>
          </p:cNvSpPr>
          <p:nvPr>
            <p:ph type="ctrTitle"/>
          </p:nvPr>
        </p:nvSpPr>
        <p:spPr/>
        <p:txBody>
          <a:bodyPr/>
          <a:lstStyle/>
          <a:p>
            <a:r>
              <a:rPr lang="en-NZ" sz="4000"/>
              <a:t/>
            </a:r>
            <a:br>
              <a:rPr lang="en-NZ" sz="4000"/>
            </a:br>
            <a:r>
              <a:rPr lang="en-NZ" sz="4000"/>
              <a:t/>
            </a:r>
            <a:br>
              <a:rPr lang="en-NZ" sz="4000"/>
            </a:br>
            <a:endParaRPr lang="en-NZ" sz="4000"/>
          </a:p>
        </p:txBody>
      </p:sp>
      <p:sp>
        <p:nvSpPr>
          <p:cNvPr id="75779" name="Rectangle 3"/>
          <p:cNvSpPr>
            <a:spLocks noGrp="1" noChangeArrowheads="1"/>
          </p:cNvSpPr>
          <p:nvPr>
            <p:ph type="subTitle" idx="1"/>
          </p:nvPr>
        </p:nvSpPr>
        <p:spPr/>
        <p:txBody>
          <a:bodyPr/>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685800" y="404813"/>
            <a:ext cx="7772400" cy="6192837"/>
          </a:xfrm>
        </p:spPr>
        <p:txBody>
          <a:bodyPr/>
          <a:lstStyle/>
          <a:p>
            <a:r>
              <a:rPr lang="en-NZ"/>
              <a:t>Speaking in Tongues</a:t>
            </a:r>
            <a:br>
              <a:rPr lang="en-NZ"/>
            </a:br>
            <a:r>
              <a:rPr lang="en-NZ"/>
              <a:t/>
            </a:r>
            <a:br>
              <a:rPr lang="en-NZ"/>
            </a:br>
            <a:r>
              <a:rPr lang="en-NZ"/>
              <a:t>Tongue = Grk = dialektos</a:t>
            </a:r>
            <a:br>
              <a:rPr lang="en-NZ"/>
            </a:br>
            <a:r>
              <a:rPr lang="en-NZ"/>
              <a:t/>
            </a:r>
            <a:br>
              <a:rPr lang="en-NZ"/>
            </a:br>
            <a:endParaRPr lang="en-NZ"/>
          </a:p>
        </p:txBody>
      </p:sp>
      <p:sp>
        <p:nvSpPr>
          <p:cNvPr id="11267" name="Rectangle 3"/>
          <p:cNvSpPr>
            <a:spLocks noGrp="1" noChangeArrowheads="1"/>
          </p:cNvSpPr>
          <p:nvPr>
            <p:ph type="subTitle" idx="1"/>
          </p:nvPr>
        </p:nvSpPr>
        <p:spPr>
          <a:xfrm>
            <a:off x="1371600" y="5445125"/>
            <a:ext cx="6400800" cy="193675"/>
          </a:xfrm>
        </p:spPr>
        <p:txBody>
          <a:bodyPr/>
          <a:lstStyle/>
          <a:p>
            <a:pPr>
              <a:lnSpc>
                <a:spcPct val="80000"/>
              </a:lnSpc>
            </a:pPr>
            <a:endParaRPr lang="en-US" sz="80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p:txBody>
          <a:bodyPr/>
          <a:lstStyle/>
          <a:p>
            <a:r>
              <a:rPr lang="en-NZ" sz="2400" b="1"/>
              <a:t/>
            </a:r>
            <a:br>
              <a:rPr lang="en-NZ" sz="2400" b="1"/>
            </a:br>
            <a:r>
              <a:rPr lang="en-NZ" sz="2400" b="1"/>
              <a:t/>
            </a:r>
            <a:br>
              <a:rPr lang="en-NZ" sz="2400" b="1"/>
            </a:br>
            <a:r>
              <a:rPr lang="en-NZ" sz="2800" b="1"/>
              <a:t/>
            </a:r>
            <a:br>
              <a:rPr lang="en-NZ" sz="2800" b="1"/>
            </a:br>
            <a:r>
              <a:rPr lang="en-NZ" sz="2800"/>
              <a:t>Act 2:6  Now when this was noised abroad, the multitude came together, and were confounded, because that every man heard them speak in his own language (dialektos). </a:t>
            </a:r>
            <a:br>
              <a:rPr lang="en-NZ" sz="2800"/>
            </a:br>
            <a:r>
              <a:rPr lang="en-NZ" sz="2800"/>
              <a:t>Act 2:7  And they were all amazed and marvelled, saying one to another, Behold, are not all these which speak Galilaeans? </a:t>
            </a:r>
            <a:br>
              <a:rPr lang="en-NZ" sz="2800"/>
            </a:br>
            <a:r>
              <a:rPr lang="en-NZ" sz="2800" b="1"/>
              <a:t>Act 2:8</a:t>
            </a:r>
            <a:r>
              <a:rPr lang="en-NZ" sz="2800"/>
              <a:t>  And how hear we every man in our own tongue (dialektos), wherein we were born?</a:t>
            </a:r>
            <a:r>
              <a:rPr lang="en-NZ"/>
              <a:t> </a:t>
            </a:r>
          </a:p>
        </p:txBody>
      </p:sp>
      <p:sp>
        <p:nvSpPr>
          <p:cNvPr id="12291"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p:txBody>
          <a:bodyPr/>
          <a:lstStyle/>
          <a:p>
            <a:r>
              <a:rPr lang="en-NZ" sz="3200"/>
              <a:t/>
            </a:r>
            <a:br>
              <a:rPr lang="en-NZ" sz="3200"/>
            </a:br>
            <a:r>
              <a:rPr lang="en-NZ" sz="3200"/>
              <a:t/>
            </a:r>
            <a:br>
              <a:rPr lang="en-NZ" sz="3200"/>
            </a:br>
            <a:r>
              <a:rPr lang="en-NZ" sz="3200"/>
              <a:t/>
            </a:r>
            <a:br>
              <a:rPr lang="en-NZ" sz="3200"/>
            </a:br>
            <a:r>
              <a:rPr lang="en-NZ"/>
              <a:t>Act 21:40  And when he had allowed him, Paul, standing on the stairs, beckoned with his hand to the people; and a great silence having been made, he addressed them in the Hebrew tongue (dialektos), saying,</a:t>
            </a:r>
          </a:p>
        </p:txBody>
      </p:sp>
      <p:sp>
        <p:nvSpPr>
          <p:cNvPr id="15363"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p:txBody>
          <a:bodyPr/>
          <a:lstStyle/>
          <a:p>
            <a:r>
              <a:rPr lang="en-NZ"/>
              <a:t/>
            </a:r>
            <a:br>
              <a:rPr lang="en-NZ"/>
            </a:br>
            <a:r>
              <a:rPr lang="en-NZ"/>
              <a:t/>
            </a:r>
            <a:br>
              <a:rPr lang="en-NZ"/>
            </a:br>
            <a:r>
              <a:rPr lang="en-NZ" b="1"/>
              <a:t>1Co 14:27</a:t>
            </a:r>
            <a:r>
              <a:rPr lang="en-NZ"/>
              <a:t>  If any one speak with a tongue, </a:t>
            </a:r>
            <a:r>
              <a:rPr lang="en-NZ" i="1"/>
              <a:t>let it be</a:t>
            </a:r>
            <a:r>
              <a:rPr lang="en-NZ"/>
              <a:t> two, or at the most three, and separately, and let one interpret; </a:t>
            </a:r>
            <a:br>
              <a:rPr lang="en-NZ"/>
            </a:br>
            <a:r>
              <a:rPr lang="en-NZ"/>
              <a:t>1Co 14:28  but if there be no interpreter, let him be silent in </a:t>
            </a:r>
            <a:r>
              <a:rPr lang="en-NZ" i="1"/>
              <a:t>the</a:t>
            </a:r>
            <a:r>
              <a:rPr lang="en-NZ"/>
              <a:t> assembly, and let him speak to himself and to God. </a:t>
            </a:r>
          </a:p>
        </p:txBody>
      </p:sp>
      <p:sp>
        <p:nvSpPr>
          <p:cNvPr id="16387"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8973</TotalTime>
  <Words>799</Words>
  <Application>Microsoft Office PowerPoint</Application>
  <PresentationFormat>On-screen Show (4:3)</PresentationFormat>
  <Paragraphs>89</Paragraphs>
  <Slides>57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57</vt:i4>
      </vt:variant>
    </vt:vector>
  </HeadingPairs>
  <TitlesOfParts>
    <vt:vector size="61" baseType="lpstr">
      <vt:lpstr>Arial</vt:lpstr>
      <vt:lpstr>Forte</vt:lpstr>
      <vt:lpstr>Arial Unicode MS</vt:lpstr>
      <vt:lpstr>Default Design</vt:lpstr>
      <vt:lpstr>The Holy Spirit working</vt:lpstr>
      <vt:lpstr>Act 2:38  Then Peter said to them, Repent and be baptized, every one of you, in the name of Jesus Christ to remission of sins, and you shall receive the gift of the Holy Spirit.  Act 2:39  For the promise is to you and to your children, and to all those afar off, as many as the Lord our God shall call. </vt:lpstr>
      <vt:lpstr>Is the Holy Spirit available to believers today?</vt:lpstr>
      <vt:lpstr>  Pentecostal claims:  * Healing * Slain in the spirit * Speaking in Tongues </vt:lpstr>
      <vt:lpstr>Slain in the spirit not Biblical:  Falling over backwards always judgement not blessing (Gen 49 v 17, 1 Sam 4 v 18, Is 28 v 13, John 18 v 6)</vt:lpstr>
      <vt:lpstr>Speaking in Tongues  Tongue = Grk = dialektos  </vt:lpstr>
      <vt:lpstr>   Act 2:6  Now when this was noised abroad, the multitude came together, and were confounded, because that every man heard them speak in his own language (dialektos).  Act 2:7  And they were all amazed and marvelled, saying one to another, Behold, are not all these which speak Galilaeans?  Act 2:8  And how hear we every man in our own tongue (dialektos), wherein we were born? </vt:lpstr>
      <vt:lpstr>   Act 21:40  And when he had allowed him, Paul, standing on the stairs, beckoned with his hand to the people; and a great silence having been made, he addressed them in the Hebrew tongue (dialektos), saying,</vt:lpstr>
      <vt:lpstr>  1Co 14:27  If any one speak with a tongue, let it be two, or at the most three, and separately, and let one interpret;  1Co 14:28  but if there be no interpreter, let him be silent in the assembly, and let him speak to himself and to God. </vt:lpstr>
      <vt:lpstr>  1Co 14:6  And now, brethren, if I come to you speaking with tongues, what shall I profit you, unless I shall speak to you either in revelation, or in knowledge, or in prophecy, or in teaching? </vt:lpstr>
      <vt:lpstr> Tongues easy to self generate. Unlike miracles. The gifts operated as a “package deal”.  See 1 Cor 12 v 4 - 11</vt:lpstr>
      <vt:lpstr>  Act 2:38  And Peter said to them, Repent, and be baptised, each one of you, in the name of Jesus Christ, for remission of sins, and ye will receive the gift of the Holy Spirit.  Act 2:39  For to you is the promise and to your children, and to all who are afar off, as many as the Lord our God may call. </vt:lpstr>
      <vt:lpstr> Deu 18:22  When a prophet speaks in the name of Jehovah, if the thing does not follow nor come to pass, that is the thing which Jehovah has not spoken. The prophet has spoken it presumptuously. You shall not be afraid of him. </vt:lpstr>
      <vt:lpstr> </vt:lpstr>
      <vt:lpstr>  Mar 16:15  And He said to them, Go into all the world, proclaim the gospel to all the creation.  Mar 16:16  He who believes and is baptized will be saved, but he who does not believe will be condemned.  Mar 16:17  And miraculous signs will follow to those believing these things: in My name they will cast out demons; they will speak new tongues;  Mar 16:18  they will take up serpents; and if they drink any deadly thing, it will not hurt them. They will lay hands on the sick, and they will be well.  Mar 16:19  Then indeed, after speaking to them, the Lord was taken up into Heaven, and sat on the right hand of God.  Mar 16:20  And going out, they proclaimed everywhere, the Lord working with them and confirming the Word by miraculous signs following. Amen. </vt:lpstr>
      <vt:lpstr>  Available Today?  * Given to confirm the word * Why withdrawn? </vt:lpstr>
      <vt:lpstr>   * Removed because their purpose was expired? * Removed because of apostasy?   Act 5:32:  And we are his witnesses of these things, and the Holy Spirit also, which God has given to those that obey him. </vt:lpstr>
      <vt:lpstr>  John Thomas (founder of Christadelphians)  Eureka Vol 1 / Sect 5 / Page 164:  “ The knowing and prophesying from parts might probably have continued if “the Mystery of Iniquity” had not spoiled and desolated everything …”</vt:lpstr>
      <vt:lpstr> Rev 2:5  Remember therefore whence thou art fallen, and repent, and do the first works: but if not, I am coming to thee, and I will remove thy lamp out of its place, except thou shalt repent. </vt:lpstr>
      <vt:lpstr>  1Co 13:9  For we know in part, and we prophesy in part.  1Co 13:10  But when that which is perfect is come, then that which is in part shall be done away.  1Co 13:11  When I was a child, I spake as a child, I understood as a child, I thought as a child: but when I became a man, I put away childish things.  1Co 13:12  For now we see through a glass, darkly; but then face to face: now I know in part; but then shall I know even as also I am known. </vt:lpstr>
      <vt:lpstr>That which is perfect is not the completion of the canon of scripture.  John Thomas believed it was when Christ returned.  </vt:lpstr>
      <vt:lpstr>Pro 4:18  But the path of the just is as the shining light, that shines more and more to the perfect day.   Heb 11:39  And these all, having obtained a good report through faith, did not receive the promise,  Heb 11:40  for God had provided some better thing for us, that they should not be made perfect without us. </vt:lpstr>
      <vt:lpstr>  1Pe 5:10  But the God of all grace, He calling us to His eternal glory by Christ Jesus, after you have suffered a little, He will perfect, confirm, strengthen, and establish you. </vt:lpstr>
      <vt:lpstr>  Heb 5:7  For Jesus, in the days of His flesh, when He had offered up prayers and supplications with strong cryings and tears to Him who was able to save Him from death, and was heard in that He feared,  Heb 5:8  though being a Son, yet He learned obedience by the things which He suffered.  Heb 5:9  And being perfected, He became the Author of eternal salvation to all those who obey Him, </vt:lpstr>
      <vt:lpstr>   Act 2:15  for these are not full of wine, as you suppose, for it is the third hour of the day;  Act 2:16  but this is that which was spoken through the prophet Joel,  Act 2:17  And it shall be in the last days, saith God, that I will pour out of my Spirit upon all flesh; and your sons and your daughters shall prophesy, and your young men shall see visions, and your elders shall dream with dreams;  Act 2:18  yea, even upon my bondmen and upon my bondwomen in those days will I pour out of my Spirit, and they shall prophesy.  Act 2:19  And I will give wonders in the heaven above and signs on the earth below, blood, and fire, and vapour of smoke:  Act 2:20  the sun shall be changed to darkness and the moon to blood, before the great and gloriously appearing day of the Lord come.  Act 2:21  And it shall be that whosoever shall call upon the name of the Lord shall be saved. </vt:lpstr>
      <vt:lpstr>   Joe 2:28  And it shall be afterward, I will pour out My Spirit on all flesh. And your sons and your daughters shall prophesy; your old men shall dream dreams; your young men shall see visions.  Joe 2:29  And also I will pour out My Spirit on the slaves and on the slave women in those days.  Joe 2:30  And I will show wonders in the heavens, and in the earth, blood and fire and pillars of smoke.  Joe 2:31  The sun shall be turned into darkness, and the moon into blood, before the coming of the great and awesome day of Jehovah.  Joe 2:32  And it shall be, whoever shall call on the name of Jehovah shall be saved; for salvation shall be in Mount Zion and in Jerusalem, as Jehovah has said, and in the remnant whom Jehovah shall call. </vt:lpstr>
      <vt:lpstr>  * Last days – just before Jesus returns * Signs in the heavens – blood / fire / sun to darkness / moon to blood  Mat 24:29  And immediately after the tribulation of those days, the sun shall be darkened and the moon shall not give her light, and the stars shall fall from the heaven, and the powers of the heavens shall be shaken.  Mat 24:30  And then the sign of the Son of Man shall appear in the heavens. And then all the tribes of the earth shall mourn, and they shall see the Son of Man coming in the clouds of the heaven with power and great glory. </vt:lpstr>
      <vt:lpstr>    Acts 2 was not a “fulfillment” but a foreshadow.  “THIS IS THAT”  Also consider:  Rev 11:3  And I will give power to My two witnesses, and they will prophesy a thousand, two hundred and sixty days, clothed in sackcloth.  Rev 11:4  These are the two olive trees and the two lampstands standing before the God of the earth.  Rev 11:5  And if anyone will hurt them, fire proceeds out of their mouth and devours their enemies. And if anyone will hurt them, so it is right for him to be killed.  Rev 11:6  These have authority to shut up the heaven, that it may not rain in the days of their prophecy. And they have authority over waters to turn them to blood, and to strike the earth with every plague, as often as they desire. </vt:lpstr>
      <vt:lpstr>  Rev 11:11  And after three days and a half, a spirit of life from God entered into them, and they stood on their feet. And great fear fell on those seeing them.  Rev 11:12  And they heard a great voice from Heaven saying to them, Come up here. And they went up to Heaven in a cloud, and their enemies watched them.  Rev 11:13  And in that hour a great earthquake occurred, and the tenth part of the city fell. And seven thousand names of men were slain in the earthquake. And the rest were frightened and gave glory to the God of Heaven.  Rev 11:14  The second woe passed away. Behold, the third woe comes quickly.  Rev 11:15  And the seventh angel sounded. And there were great voices in Heaven, saying, The kingdoms of this world have become the kingdoms of our Lord, and of His Christ. And He will reign forever and ever. </vt:lpstr>
      <vt:lpstr>  </vt:lpstr>
      <vt:lpstr>  Rom 12:4  For even as we have many members in one body, and all members do not have the same function,  Rom 12:5  so we the many are one body in Christ, and each one members of one another.  Rom 12:6  Then having gifts differing according to the grace that is given to us, if prophecy, according to the proportion of faith;  Rom 12:7  or ministry, in the ministry; or he who teaches, in the teaching;  Rom 12:8  or he who exhorts, in the encouragement; or he who shares, in simplicity; or he who takes the lead, in diligence; or he who shows mercy, in cheerfulness. </vt:lpstr>
      <vt:lpstr>  FRUIT  Gal 5:22  But the fruit of the Spirit is: love, joy, peace, long-suffering, kindness, goodness, faith,  Gal 5:23  meekness, self-control; against such things there is no law. </vt:lpstr>
      <vt:lpstr>    ANGELS  Heb 1:13  But as to which of the angels said he ever, Sit at my right hand until I put thine enemies as footstool of thy feet?  Heb 1:14  Are they not all ministering spirits, sent out for service on account of those who shall inherit salvation? </vt:lpstr>
      <vt:lpstr>   Joh 14:26  But the Comforter, the Holy Spirit whom the Father will send in My name, He shall teach you all things and bring all things to your remembrance, whatever I have said to you. </vt:lpstr>
      <vt:lpstr>THE WORD  Joh 6:63  It is the Spirit that makes alive, the flesh profits nothing. The words that I speak to you are spirit and are life. </vt:lpstr>
      <vt:lpstr>Eph 5:18  And do not be drunk with wine, in which is excess, but be filled with the Spirit ( pneuma = breath of God) … </vt:lpstr>
      <vt:lpstr>  Laying on of hands</vt:lpstr>
      <vt:lpstr>  Used to bless:    Mar 10:13  And they brought little children to him that he might touch them. But the disciples rebuked those that brought them .  Mar 10:14  But Jesus seeing it , was indignant, and said to them, Suffer the little children to come to me; forbid them not; for of such is the kingdom of God.  Mar 10:15  Verily I say to you, Whosoever shall not receive the kingdom of God as a little child, shall in no wise enter into it.  Mar 10:16  And having taken them in his arms, having laid his hands on them, he blessed them.</vt:lpstr>
      <vt:lpstr> Used to pass on Holy Spirit:  Act 8:17  Then they laid their hands upon them, and they received the Holy Spirit.  Act 8:18  But Simon, having seen that by the laying on of the hands of the apostles the Holy Spirit was given, offered them money, </vt:lpstr>
      <vt:lpstr>Act 19:6  And Paul having laid his hands on them, the Holy Spirit came upon them, and they spoke with tongues and prophesied. </vt:lpstr>
      <vt:lpstr> For Healing:  Act 28:8  And it happened that the father of Publius lay ill of fever and dysentery; to whom Paul entered in, and having prayed and laid his hands on him cured him.</vt:lpstr>
      <vt:lpstr>  Mar 6:4  But Jesus said to them, A prophet is not despised save in his own country, and among his kinsmen, and in his own house.  Mar 6:5  And he could not do any work of power there, save that laying his hands on a few infirm persons he healed them . </vt:lpstr>
      <vt:lpstr>  Luk 13:11  And lo, there was a woman having a spirit of infirmity eighteen years, and she was bent together and wholly unable to lift her head up.  Luk 13:12  And Jesus, seeing her, called to her , and said to her, Woman, thou art loosed from thine infirmity.  Luk 13:13  And he laid his hands upon her; and immediately she was made straight, and glorified God. </vt:lpstr>
      <vt:lpstr>To Commission:  1Ti 4:14  Do not neglect the gift in you, which was given you by prophecy, with the laying on of the hands of the body of elders. </vt:lpstr>
      <vt:lpstr>  To Commission:  Act 6:5  And the saying pleased all the multitude. And they chose Stephen, a man full of faith and of the Holy Spirit, and Philip, and Prochorus, and Nicanor, and Timon, and Parmenas, and Nicholas, a proselyte of Antioch.  Act 6:6  They set these before the apostles. And having prayed, they laid hands on them. </vt:lpstr>
      <vt:lpstr>     But also to show solidarity and support:  Act 13:1  And in Antioch some among the existing church were prophets and teachers. (such as Barnabas, and Simeon who was called Niger, and Lucius of Cyrene, and Manaen, the foster-brother of Herod the tetrarch) and Saul.  Act 13:2  As they ministered to the Lord and fasted, the Holy Spirit said, So, then, separate Barnabas and Saul to Me for the work to which I have called them.  Act 13:3  Then having fasted and prayed and laid hands on them, they let them go.   </vt:lpstr>
      <vt:lpstr>  Laying on of hands – first principle:   Heb 6:1  Wherefore leaving the doctrine of the first principles of Christ, let us press on unto perfection; not laying again a foundation of repentance from dead works, and of faith toward God,  Heb 6:2  of the teaching of baptisms, and of laying on of hands, and of resurrection of the dead, and of eternal judgment. </vt:lpstr>
      <vt:lpstr>  Heb 5:12  For when by reason of the time ye ought to be teachers, ye have need again that some one teach you the rudiments of the first principles of the oracles of God; and are become such as have need of milk, and not of solid food.  Heb 5:13  For every one that partaketh of milk is without experience of the word of righteousness; for he is a babe.  Heb 5:14  But solid food is for fullgrown men, even those who by reason of use have their senses exercised to discern good and evil. </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dc:creator>
  <cp:lastModifiedBy>John</cp:lastModifiedBy>
  <cp:revision>16</cp:revision>
  <dcterms:created xsi:type="dcterms:W3CDTF">2012-05-09T18:42:23Z</dcterms:created>
  <dcterms:modified xsi:type="dcterms:W3CDTF">2012-07-26T11:53:27Z</dcterms:modified>
</cp:coreProperties>
</file>